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  <p:sldMasterId id="2147483664" r:id="rId2"/>
  </p:sldMasterIdLst>
  <p:notesMasterIdLst>
    <p:notesMasterId r:id="rId1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9144000" cy="5143500" type="screen16x9"/>
  <p:notesSz cx="6858000" cy="9144000"/>
  <p:embeddedFontLst>
    <p:embeddedFont>
      <p:font typeface="Arial Black" panose="020B0A04020102020204" pitchFamily="34" charset="0"/>
      <p:regular r:id="rId14"/>
      <p:bold r:id="rId15"/>
    </p:embeddedFont>
    <p:embeddedFont>
      <p:font typeface="Amatic SC" panose="020B0604020202020204" charset="-79"/>
      <p:regular r:id="rId16"/>
      <p:bold r:id="rId17"/>
    </p:embeddedFont>
    <p:embeddedFont>
      <p:font typeface="Roboto" panose="020B060402020202020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44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9e65c4d775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9e65c4d775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9e65c4dcf9_2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g9e65c4dcf9_2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9e65c4d77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9e65c4d77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9e65c4d77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9e65c4d77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9e65c4d77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9e65c4d77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9e65c4d77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9e65c4d77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9e65c4d77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9e65c4d77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9e65c4d775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9e65c4d775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9e65c4d775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9e65c4d775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d Slide">
  <p:cSld name="Lead Slid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 descr="A close up of a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80139" y="310551"/>
            <a:ext cx="5383721" cy="3976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me-Speaker Intro Slide">
  <p:cSld name="Theme-Speaker Intro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5" descr="A close up of a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78638" y="185468"/>
            <a:ext cx="991746" cy="73257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5"/>
          <p:cNvSpPr txBox="1">
            <a:spLocks noGrp="1"/>
          </p:cNvSpPr>
          <p:nvPr>
            <p:ph type="ctrTitle"/>
          </p:nvPr>
        </p:nvSpPr>
        <p:spPr>
          <a:xfrm>
            <a:off x="0" y="185468"/>
            <a:ext cx="7806900" cy="7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450" tIns="34275" rIns="171450" bIns="342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A8E0"/>
              </a:buClr>
              <a:buSzPts val="4500"/>
              <a:buFont typeface="Arial Black"/>
              <a:buNone/>
              <a:defRPr sz="4500">
                <a:solidFill>
                  <a:srgbClr val="25A8E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>
            <a:spLocks noGrp="1"/>
          </p:cNvSpPr>
          <p:nvPr>
            <p:ph type="pic" idx="2"/>
          </p:nvPr>
        </p:nvSpPr>
        <p:spPr>
          <a:xfrm>
            <a:off x="461963" y="1197146"/>
            <a:ext cx="866700" cy="8727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>
            <a:spLocks noGrp="1"/>
          </p:cNvSpPr>
          <p:nvPr>
            <p:ph type="pic" idx="3"/>
          </p:nvPr>
        </p:nvSpPr>
        <p:spPr>
          <a:xfrm>
            <a:off x="461963" y="2376808"/>
            <a:ext cx="866700" cy="8727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>
            <a:spLocks noGrp="1"/>
          </p:cNvSpPr>
          <p:nvPr>
            <p:ph type="pic" idx="4"/>
          </p:nvPr>
        </p:nvSpPr>
        <p:spPr>
          <a:xfrm>
            <a:off x="461963" y="3556470"/>
            <a:ext cx="866700" cy="8727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Title">
  <p:cSld name="Blank with Titl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6" descr="A close up of a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78638" y="185468"/>
            <a:ext cx="991746" cy="73257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6"/>
          <p:cNvSpPr txBox="1">
            <a:spLocks noGrp="1"/>
          </p:cNvSpPr>
          <p:nvPr>
            <p:ph type="ctrTitle"/>
          </p:nvPr>
        </p:nvSpPr>
        <p:spPr>
          <a:xfrm>
            <a:off x="0" y="185468"/>
            <a:ext cx="7806900" cy="7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450" tIns="34275" rIns="171450" bIns="3427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A8E0"/>
              </a:buClr>
              <a:buSzPts val="4500"/>
              <a:buFont typeface="Arial Black"/>
              <a:buNone/>
              <a:defRPr sz="4500">
                <a:solidFill>
                  <a:srgbClr val="25A8E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xit Slide">
  <p:cSld name="Exit Slid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7" descr="A close up of a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25947" y="309906"/>
            <a:ext cx="3692107" cy="2727237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7"/>
          <p:cNvSpPr txBox="1">
            <a:spLocks noGrp="1"/>
          </p:cNvSpPr>
          <p:nvPr>
            <p:ph type="ctrTitle"/>
          </p:nvPr>
        </p:nvSpPr>
        <p:spPr>
          <a:xfrm>
            <a:off x="0" y="3394494"/>
            <a:ext cx="9221700" cy="7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450" tIns="34275" rIns="171450" bIns="3427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A8E0"/>
              </a:buClr>
              <a:buSzPts val="4500"/>
              <a:buFont typeface="Arial Black"/>
              <a:buNone/>
              <a:defRPr sz="4500">
                <a:solidFill>
                  <a:srgbClr val="25A8E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79772" y="0"/>
            <a:ext cx="9223773" cy="518279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 Black"/>
              <a:buNone/>
              <a:defRPr sz="33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" name="Google Shape;57;p13"/>
          <p:cNvSpPr/>
          <p:nvPr/>
        </p:nvSpPr>
        <p:spPr>
          <a:xfrm>
            <a:off x="-79772" y="4632722"/>
            <a:ext cx="2253600" cy="55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hyperlink" Target="http://www.tinyurl.com/berealbeready" TargetMode="Externa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>
            <a:spLocks noGrp="1"/>
          </p:cNvSpPr>
          <p:nvPr>
            <p:ph type="ctrTitle"/>
          </p:nvPr>
        </p:nvSpPr>
        <p:spPr>
          <a:xfrm>
            <a:off x="0" y="185468"/>
            <a:ext cx="7806900" cy="7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450" tIns="34275" rIns="171450" bIns="342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A8E0"/>
              </a:buClr>
              <a:buSzPts val="3600"/>
              <a:buFont typeface="Arial Black"/>
              <a:buNone/>
            </a:pPr>
            <a:r>
              <a:rPr lang="en" sz="3600"/>
              <a:t>Teaching Sensitive Subjects</a:t>
            </a:r>
            <a:endParaRPr sz="3600"/>
          </a:p>
        </p:txBody>
      </p:sp>
      <p:pic>
        <p:nvPicPr>
          <p:cNvPr id="81" name="Google Shape;81;p1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990" b="990"/>
          <a:stretch/>
        </p:blipFill>
        <p:spPr>
          <a:xfrm>
            <a:off x="1441675" y="1868034"/>
            <a:ext cx="1089600" cy="10974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2" name="Google Shape;82;p19"/>
          <p:cNvSpPr txBox="1"/>
          <p:nvPr/>
        </p:nvSpPr>
        <p:spPr>
          <a:xfrm>
            <a:off x="2884942" y="1859324"/>
            <a:ext cx="5475000" cy="11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FBAF43"/>
                </a:solidFill>
                <a:latin typeface="Arial Black"/>
                <a:ea typeface="Arial Black"/>
                <a:cs typeface="Arial Black"/>
                <a:sym typeface="Arial Black"/>
              </a:rPr>
              <a:t>Melanie Lynch </a:t>
            </a:r>
            <a:endParaRPr sz="1400">
              <a:solidFill>
                <a:srgbClr val="FBAF43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2016 SHAPE America Health Education Teacher of the Year 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Health and PE teacher at North Allegheny Intermediate High School Pittsburgh, Pennsylvania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204148"/>
            <a:ext cx="4723850" cy="311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20" descr="Macintosh HD:Users:msl12:Desktop:TOY lesson plan:Photos:MelanieLynchTOYLesson:A.Ungar-1537.jpg"/>
          <p:cNvPicPr preferRelativeResize="0"/>
          <p:nvPr/>
        </p:nvPicPr>
        <p:blipFill rotWithShape="1">
          <a:blip r:embed="rId5">
            <a:alphaModFix/>
          </a:blip>
          <a:srcRect l="11103"/>
          <a:stretch/>
        </p:blipFill>
        <p:spPr>
          <a:xfrm>
            <a:off x="5028125" y="1443250"/>
            <a:ext cx="3652200" cy="2395500"/>
          </a:xfrm>
          <a:prstGeom prst="rect">
            <a:avLst/>
          </a:prstGeom>
          <a:noFill/>
          <a:ln w="38100" cap="flat" cmpd="sng">
            <a:solidFill>
              <a:srgbClr val="98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464625"/>
            <a:ext cx="3160225" cy="316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00350" y="1141300"/>
            <a:ext cx="4752575" cy="348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9040" y="2182486"/>
            <a:ext cx="1341885" cy="173736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2"/>
          <p:cNvSpPr txBox="1"/>
          <p:nvPr/>
        </p:nvSpPr>
        <p:spPr>
          <a:xfrm>
            <a:off x="4778350" y="1222825"/>
            <a:ext cx="3573000" cy="19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 u="sng" dirty="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http://www.tinyurl.com/berealbeready</a:t>
            </a:r>
            <a:endParaRPr dirty="0"/>
          </a:p>
        </p:txBody>
      </p:sp>
      <p:pic>
        <p:nvPicPr>
          <p:cNvPr id="101" name="Google Shape;10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78675" y="1984325"/>
            <a:ext cx="3573000" cy="1972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98888" y="1452599"/>
            <a:ext cx="2746225" cy="274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" y="3286100"/>
            <a:ext cx="3173849" cy="178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1376" y="894725"/>
            <a:ext cx="4992625" cy="278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84350" y="993275"/>
            <a:ext cx="4151375" cy="2292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72000" y="3516976"/>
            <a:ext cx="3426275" cy="1924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7750" y="1324298"/>
            <a:ext cx="5508500" cy="2944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2775" y="1238088"/>
            <a:ext cx="6734175" cy="336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5"/>
          <p:cNvPicPr preferRelativeResize="0"/>
          <p:nvPr/>
        </p:nvPicPr>
        <p:blipFill rotWithShape="1">
          <a:blip r:embed="rId5">
            <a:alphaModFix/>
          </a:blip>
          <a:srcRect l="14278" r="9895"/>
          <a:stretch/>
        </p:blipFill>
        <p:spPr>
          <a:xfrm>
            <a:off x="392250" y="1484075"/>
            <a:ext cx="3542875" cy="3116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3625" y="828675"/>
            <a:ext cx="3352800" cy="348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6"/>
          <p:cNvSpPr txBox="1"/>
          <p:nvPr/>
        </p:nvSpPr>
        <p:spPr>
          <a:xfrm>
            <a:off x="2378800" y="3424775"/>
            <a:ext cx="52638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@MelanieLynch52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32</Words>
  <Application>Microsoft Office PowerPoint</Application>
  <PresentationFormat>On-screen Show (16:9)</PresentationFormat>
  <Paragraphs>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 Black</vt:lpstr>
      <vt:lpstr>Amatic SC</vt:lpstr>
      <vt:lpstr>Arial</vt:lpstr>
      <vt:lpstr>Roboto</vt:lpstr>
      <vt:lpstr>Simple Light</vt:lpstr>
      <vt:lpstr>Office Theme</vt:lpstr>
      <vt:lpstr>PowerPoint Presentation</vt:lpstr>
      <vt:lpstr>Teaching Sensitive Subjects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Maureen Brennan</dc:creator>
  <cp:lastModifiedBy>Maureen Brennan</cp:lastModifiedBy>
  <cp:revision>4</cp:revision>
  <dcterms:modified xsi:type="dcterms:W3CDTF">2020-10-08T18:06:45Z</dcterms:modified>
</cp:coreProperties>
</file>