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5"/>
  </p:sldMasterIdLst>
  <p:notesMasterIdLst>
    <p:notesMasterId r:id="rId12"/>
  </p:notesMasterIdLst>
  <p:sldIdLst>
    <p:sldId id="258" r:id="rId6"/>
    <p:sldId id="259" r:id="rId7"/>
    <p:sldId id="264" r:id="rId8"/>
    <p:sldId id="260" r:id="rId9"/>
    <p:sldId id="263" r:id="rId10"/>
    <p:sldId id="26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AF43"/>
    <a:srgbClr val="25A8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E8F8DD-C60E-49CE-AB63-25176D8122E4}" v="235" dt="2020-07-27T19:46:56.8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47" autoAdjust="0"/>
    <p:restoredTop sz="95345" autoAdjust="0"/>
  </p:normalViewPr>
  <p:slideViewPr>
    <p:cSldViewPr snapToGrid="0">
      <p:cViewPr varScale="1">
        <p:scale>
          <a:sx n="64" d="100"/>
          <a:sy n="64" d="100"/>
        </p:scale>
        <p:origin x="90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th Bennett" userId="a23eb9e5-af7e-423d-9dbf-fc8609a61d9f" providerId="ADAL" clId="{2CE8F8DD-C60E-49CE-AB63-25176D8122E4}"/>
    <pc:docChg chg="undo custSel addSld delSld modSld sldOrd delMainMaster modMainMaster">
      <pc:chgData name="Beth Bennett" userId="a23eb9e5-af7e-423d-9dbf-fc8609a61d9f" providerId="ADAL" clId="{2CE8F8DD-C60E-49CE-AB63-25176D8122E4}" dt="2020-07-27T19:46:57.570" v="731" actId="2085"/>
      <pc:docMkLst>
        <pc:docMk/>
      </pc:docMkLst>
      <pc:sldChg chg="del">
        <pc:chgData name="Beth Bennett" userId="a23eb9e5-af7e-423d-9dbf-fc8609a61d9f" providerId="ADAL" clId="{2CE8F8DD-C60E-49CE-AB63-25176D8122E4}" dt="2020-07-24T17:16:35.375" v="335" actId="2696"/>
        <pc:sldMkLst>
          <pc:docMk/>
          <pc:sldMk cId="4147077014" sldId="256"/>
        </pc:sldMkLst>
      </pc:sldChg>
      <pc:sldChg chg="addSp delSp modSp add del">
        <pc:chgData name="Beth Bennett" userId="a23eb9e5-af7e-423d-9dbf-fc8609a61d9f" providerId="ADAL" clId="{2CE8F8DD-C60E-49CE-AB63-25176D8122E4}" dt="2020-07-24T17:19:50.663" v="376" actId="2696"/>
        <pc:sldMkLst>
          <pc:docMk/>
          <pc:sldMk cId="98596755" sldId="257"/>
        </pc:sldMkLst>
        <pc:spChg chg="mod">
          <ac:chgData name="Beth Bennett" userId="a23eb9e5-af7e-423d-9dbf-fc8609a61d9f" providerId="ADAL" clId="{2CE8F8DD-C60E-49CE-AB63-25176D8122E4}" dt="2020-07-24T17:14:10.973" v="328" actId="1076"/>
          <ac:spMkLst>
            <pc:docMk/>
            <pc:sldMk cId="98596755" sldId="257"/>
            <ac:spMk id="2" creationId="{90405A85-D23A-4A58-A96B-CE615B5C7DBB}"/>
          </ac:spMkLst>
        </pc:spChg>
        <pc:spChg chg="mod">
          <ac:chgData name="Beth Bennett" userId="a23eb9e5-af7e-423d-9dbf-fc8609a61d9f" providerId="ADAL" clId="{2CE8F8DD-C60E-49CE-AB63-25176D8122E4}" dt="2020-07-24T17:15:21.438" v="330" actId="208"/>
          <ac:spMkLst>
            <pc:docMk/>
            <pc:sldMk cId="98596755" sldId="257"/>
            <ac:spMk id="3" creationId="{2915E6F6-CA16-413F-A770-83C312A9ED50}"/>
          </ac:spMkLst>
        </pc:spChg>
        <pc:spChg chg="mod">
          <ac:chgData name="Beth Bennett" userId="a23eb9e5-af7e-423d-9dbf-fc8609a61d9f" providerId="ADAL" clId="{2CE8F8DD-C60E-49CE-AB63-25176D8122E4}" dt="2020-07-24T17:15:28.683" v="331" actId="208"/>
          <ac:spMkLst>
            <pc:docMk/>
            <pc:sldMk cId="98596755" sldId="257"/>
            <ac:spMk id="4" creationId="{AF354EAF-830E-4617-BC89-56DD1F75820C}"/>
          </ac:spMkLst>
        </pc:spChg>
        <pc:spChg chg="mod">
          <ac:chgData name="Beth Bennett" userId="a23eb9e5-af7e-423d-9dbf-fc8609a61d9f" providerId="ADAL" clId="{2CE8F8DD-C60E-49CE-AB63-25176D8122E4}" dt="2020-07-24T17:15:31.039" v="332" actId="208"/>
          <ac:spMkLst>
            <pc:docMk/>
            <pc:sldMk cId="98596755" sldId="257"/>
            <ac:spMk id="5" creationId="{D69374AE-B92B-4826-B368-9756690B0D38}"/>
          </ac:spMkLst>
        </pc:spChg>
        <pc:spChg chg="del mod">
          <ac:chgData name="Beth Bennett" userId="a23eb9e5-af7e-423d-9dbf-fc8609a61d9f" providerId="ADAL" clId="{2CE8F8DD-C60E-49CE-AB63-25176D8122E4}" dt="2020-07-24T17:10:42.405" v="229" actId="478"/>
          <ac:spMkLst>
            <pc:docMk/>
            <pc:sldMk cId="98596755" sldId="257"/>
            <ac:spMk id="6" creationId="{A2B2CDFB-CD7E-43F5-9D5C-BDF2F51D31AA}"/>
          </ac:spMkLst>
        </pc:spChg>
        <pc:spChg chg="add del mod">
          <ac:chgData name="Beth Bennett" userId="a23eb9e5-af7e-423d-9dbf-fc8609a61d9f" providerId="ADAL" clId="{2CE8F8DD-C60E-49CE-AB63-25176D8122E4}" dt="2020-07-24T17:11:31.843" v="232" actId="478"/>
          <ac:spMkLst>
            <pc:docMk/>
            <pc:sldMk cId="98596755" sldId="257"/>
            <ac:spMk id="8" creationId="{DD512498-3356-4ED5-A483-B4B000B8D570}"/>
          </ac:spMkLst>
        </pc:spChg>
        <pc:spChg chg="add mod">
          <ac:chgData name="Beth Bennett" userId="a23eb9e5-af7e-423d-9dbf-fc8609a61d9f" providerId="ADAL" clId="{2CE8F8DD-C60E-49CE-AB63-25176D8122E4}" dt="2020-07-24T17:14:44.004" v="329" actId="1076"/>
          <ac:spMkLst>
            <pc:docMk/>
            <pc:sldMk cId="98596755" sldId="257"/>
            <ac:spMk id="9" creationId="{F9C04F16-7458-41B8-9344-D749C868AFB3}"/>
          </ac:spMkLst>
        </pc:spChg>
        <pc:spChg chg="add mod">
          <ac:chgData name="Beth Bennett" userId="a23eb9e5-af7e-423d-9dbf-fc8609a61d9f" providerId="ADAL" clId="{2CE8F8DD-C60E-49CE-AB63-25176D8122E4}" dt="2020-07-24T17:13:06.182" v="324" actId="1076"/>
          <ac:spMkLst>
            <pc:docMk/>
            <pc:sldMk cId="98596755" sldId="257"/>
            <ac:spMk id="10" creationId="{7A0F0E72-73D8-4DC8-960D-65E2BF761234}"/>
          </ac:spMkLst>
        </pc:spChg>
        <pc:spChg chg="add mod">
          <ac:chgData name="Beth Bennett" userId="a23eb9e5-af7e-423d-9dbf-fc8609a61d9f" providerId="ADAL" clId="{2CE8F8DD-C60E-49CE-AB63-25176D8122E4}" dt="2020-07-24T17:13:01.695" v="323" actId="1076"/>
          <ac:spMkLst>
            <pc:docMk/>
            <pc:sldMk cId="98596755" sldId="257"/>
            <ac:spMk id="11" creationId="{3F979310-7D0B-4DD9-B8FB-5B966D95E87B}"/>
          </ac:spMkLst>
        </pc:spChg>
      </pc:sldChg>
      <pc:sldChg chg="add ord">
        <pc:chgData name="Beth Bennett" userId="a23eb9e5-af7e-423d-9dbf-fc8609a61d9f" providerId="ADAL" clId="{2CE8F8DD-C60E-49CE-AB63-25176D8122E4}" dt="2020-07-24T17:16:34.019" v="334"/>
        <pc:sldMkLst>
          <pc:docMk/>
          <pc:sldMk cId="3385455312" sldId="258"/>
        </pc:sldMkLst>
      </pc:sldChg>
      <pc:sldChg chg="addSp modSp add">
        <pc:chgData name="Beth Bennett" userId="a23eb9e5-af7e-423d-9dbf-fc8609a61d9f" providerId="ADAL" clId="{2CE8F8DD-C60E-49CE-AB63-25176D8122E4}" dt="2020-07-24T17:34:37.380" v="720" actId="207"/>
        <pc:sldMkLst>
          <pc:docMk/>
          <pc:sldMk cId="221863104" sldId="259"/>
        </pc:sldMkLst>
        <pc:spChg chg="mod">
          <ac:chgData name="Beth Bennett" userId="a23eb9e5-af7e-423d-9dbf-fc8609a61d9f" providerId="ADAL" clId="{2CE8F8DD-C60E-49CE-AB63-25176D8122E4}" dt="2020-07-24T17:19:54.773" v="378" actId="27636"/>
          <ac:spMkLst>
            <pc:docMk/>
            <pc:sldMk cId="221863104" sldId="259"/>
            <ac:spMk id="2" creationId="{01B670BF-33DC-4A47-9AD1-82B939074CE4}"/>
          </ac:spMkLst>
        </pc:spChg>
        <pc:spChg chg="add mod">
          <ac:chgData name="Beth Bennett" userId="a23eb9e5-af7e-423d-9dbf-fc8609a61d9f" providerId="ADAL" clId="{2CE8F8DD-C60E-49CE-AB63-25176D8122E4}" dt="2020-07-24T17:34:27.980" v="718" actId="207"/>
          <ac:spMkLst>
            <pc:docMk/>
            <pc:sldMk cId="221863104" sldId="259"/>
            <ac:spMk id="6" creationId="{0AFAAB4B-8F50-4C67-87B9-EAF547DC1165}"/>
          </ac:spMkLst>
        </pc:spChg>
        <pc:spChg chg="add mod">
          <ac:chgData name="Beth Bennett" userId="a23eb9e5-af7e-423d-9dbf-fc8609a61d9f" providerId="ADAL" clId="{2CE8F8DD-C60E-49CE-AB63-25176D8122E4}" dt="2020-07-24T17:34:34.479" v="719" actId="207"/>
          <ac:spMkLst>
            <pc:docMk/>
            <pc:sldMk cId="221863104" sldId="259"/>
            <ac:spMk id="7" creationId="{708B1F18-52CE-460C-8091-E7CA71860E5E}"/>
          </ac:spMkLst>
        </pc:spChg>
        <pc:spChg chg="add mod">
          <ac:chgData name="Beth Bennett" userId="a23eb9e5-af7e-423d-9dbf-fc8609a61d9f" providerId="ADAL" clId="{2CE8F8DD-C60E-49CE-AB63-25176D8122E4}" dt="2020-07-24T17:34:37.380" v="720" actId="207"/>
          <ac:spMkLst>
            <pc:docMk/>
            <pc:sldMk cId="221863104" sldId="259"/>
            <ac:spMk id="8" creationId="{52399BB8-D40D-4028-AA5E-871A92D05ED6}"/>
          </ac:spMkLst>
        </pc:spChg>
      </pc:sldChg>
      <pc:sldChg chg="modSp add">
        <pc:chgData name="Beth Bennett" userId="a23eb9e5-af7e-423d-9dbf-fc8609a61d9f" providerId="ADAL" clId="{2CE8F8DD-C60E-49CE-AB63-25176D8122E4}" dt="2020-07-24T17:30:50.094" v="683" actId="27636"/>
        <pc:sldMkLst>
          <pc:docMk/>
          <pc:sldMk cId="2955275852" sldId="260"/>
        </pc:sldMkLst>
        <pc:spChg chg="mod">
          <ac:chgData name="Beth Bennett" userId="a23eb9e5-af7e-423d-9dbf-fc8609a61d9f" providerId="ADAL" clId="{2CE8F8DD-C60E-49CE-AB63-25176D8122E4}" dt="2020-07-24T17:30:50.094" v="683" actId="27636"/>
          <ac:spMkLst>
            <pc:docMk/>
            <pc:sldMk cId="2955275852" sldId="260"/>
            <ac:spMk id="2" creationId="{A35D66EC-A382-41BB-8625-EED5F30E2045}"/>
          </ac:spMkLst>
        </pc:spChg>
      </pc:sldChg>
      <pc:sldChg chg="modSp add">
        <pc:chgData name="Beth Bennett" userId="a23eb9e5-af7e-423d-9dbf-fc8609a61d9f" providerId="ADAL" clId="{2CE8F8DD-C60E-49CE-AB63-25176D8122E4}" dt="2020-07-24T17:31:48.876" v="710" actId="20577"/>
        <pc:sldMkLst>
          <pc:docMk/>
          <pc:sldMk cId="300737209" sldId="261"/>
        </pc:sldMkLst>
        <pc:spChg chg="mod">
          <ac:chgData name="Beth Bennett" userId="a23eb9e5-af7e-423d-9dbf-fc8609a61d9f" providerId="ADAL" clId="{2CE8F8DD-C60E-49CE-AB63-25176D8122E4}" dt="2020-07-24T17:31:48.876" v="710" actId="20577"/>
          <ac:spMkLst>
            <pc:docMk/>
            <pc:sldMk cId="300737209" sldId="261"/>
            <ac:spMk id="2" creationId="{19DE221E-7615-4DBD-9C65-FBC39BE69BBF}"/>
          </ac:spMkLst>
        </pc:spChg>
      </pc:sldChg>
      <pc:sldMasterChg chg="addSp delSp modSp delSldLayout modSldLayout">
        <pc:chgData name="Beth Bennett" userId="a23eb9e5-af7e-423d-9dbf-fc8609a61d9f" providerId="ADAL" clId="{2CE8F8DD-C60E-49CE-AB63-25176D8122E4}" dt="2020-07-27T19:46:57.570" v="731" actId="2085"/>
        <pc:sldMasterMkLst>
          <pc:docMk/>
          <pc:sldMasterMk cId="3919498002" sldId="2147483672"/>
        </pc:sldMasterMkLst>
        <pc:spChg chg="add del mod">
          <ac:chgData name="Beth Bennett" userId="a23eb9e5-af7e-423d-9dbf-fc8609a61d9f" providerId="ADAL" clId="{2CE8F8DD-C60E-49CE-AB63-25176D8122E4}" dt="2020-07-27T19:46:35.731" v="727" actId="478"/>
          <ac:spMkLst>
            <pc:docMk/>
            <pc:sldMasterMk cId="3919498002" sldId="2147483672"/>
            <ac:spMk id="7" creationId="{1DF3FADC-813D-4663-B233-C29A4B7F7904}"/>
          </ac:spMkLst>
        </pc:spChg>
        <pc:spChg chg="add mod">
          <ac:chgData name="Beth Bennett" userId="a23eb9e5-af7e-423d-9dbf-fc8609a61d9f" providerId="ADAL" clId="{2CE8F8DD-C60E-49CE-AB63-25176D8122E4}" dt="2020-07-27T19:46:57.570" v="731" actId="2085"/>
          <ac:spMkLst>
            <pc:docMk/>
            <pc:sldMasterMk cId="3919498002" sldId="2147483672"/>
            <ac:spMk id="8" creationId="{8D82BB11-A6D1-4C70-A135-A2F57A995729}"/>
          </ac:spMkLst>
        </pc:spChg>
        <pc:graphicFrameChg chg="mod">
          <ac:chgData name="Beth Bennett" userId="a23eb9e5-af7e-423d-9dbf-fc8609a61d9f" providerId="ADAL" clId="{2CE8F8DD-C60E-49CE-AB63-25176D8122E4}" dt="2020-07-27T19:46:22.666" v="725" actId="2085"/>
          <ac:graphicFrameMkLst>
            <pc:docMk/>
            <pc:sldMasterMk cId="3919498002" sldId="2147483672"/>
            <ac:graphicFrameMk id="9" creationId="{D0072B5D-297C-4062-916C-42BF59F8D8FC}"/>
          </ac:graphicFrameMkLst>
        </pc:graphicFrameChg>
        <pc:sldLayoutChg chg="del">
          <pc:chgData name="Beth Bennett" userId="a23eb9e5-af7e-423d-9dbf-fc8609a61d9f" providerId="ADAL" clId="{2CE8F8DD-C60E-49CE-AB63-25176D8122E4}" dt="2020-07-24T17:27:43.135" v="649" actId="2696"/>
          <pc:sldLayoutMkLst>
            <pc:docMk/>
            <pc:sldMasterMk cId="3919498002" sldId="2147483672"/>
            <pc:sldLayoutMk cId="1788274917" sldId="2147483673"/>
          </pc:sldLayoutMkLst>
        </pc:sldLayoutChg>
        <pc:sldLayoutChg chg="del">
          <pc:chgData name="Beth Bennett" userId="a23eb9e5-af7e-423d-9dbf-fc8609a61d9f" providerId="ADAL" clId="{2CE8F8DD-C60E-49CE-AB63-25176D8122E4}" dt="2020-07-24T17:00:47.838" v="20" actId="2696"/>
          <pc:sldLayoutMkLst>
            <pc:docMk/>
            <pc:sldMasterMk cId="3919498002" sldId="2147483672"/>
            <pc:sldLayoutMk cId="198854067" sldId="2147483674"/>
          </pc:sldLayoutMkLst>
        </pc:sldLayoutChg>
        <pc:sldLayoutChg chg="delSp">
          <pc:chgData name="Beth Bennett" userId="a23eb9e5-af7e-423d-9dbf-fc8609a61d9f" providerId="ADAL" clId="{2CE8F8DD-C60E-49CE-AB63-25176D8122E4}" dt="2020-07-24T17:01:21.646" v="23" actId="478"/>
          <pc:sldLayoutMkLst>
            <pc:docMk/>
            <pc:sldMasterMk cId="3919498002" sldId="2147483672"/>
            <pc:sldLayoutMk cId="2083643194" sldId="2147483675"/>
          </pc:sldLayoutMkLst>
          <pc:spChg chg="del">
            <ac:chgData name="Beth Bennett" userId="a23eb9e5-af7e-423d-9dbf-fc8609a61d9f" providerId="ADAL" clId="{2CE8F8DD-C60E-49CE-AB63-25176D8122E4}" dt="2020-07-24T17:01:20.811" v="22" actId="478"/>
            <ac:spMkLst>
              <pc:docMk/>
              <pc:sldMasterMk cId="3919498002" sldId="2147483672"/>
              <pc:sldLayoutMk cId="2083643194" sldId="2147483675"/>
              <ac:spMk id="4" creationId="{00000000-0000-0000-0000-000000000000}"/>
            </ac:spMkLst>
          </pc:spChg>
          <pc:spChg chg="del">
            <ac:chgData name="Beth Bennett" userId="a23eb9e5-af7e-423d-9dbf-fc8609a61d9f" providerId="ADAL" clId="{2CE8F8DD-C60E-49CE-AB63-25176D8122E4}" dt="2020-07-24T17:01:19.626" v="21" actId="478"/>
            <ac:spMkLst>
              <pc:docMk/>
              <pc:sldMasterMk cId="3919498002" sldId="2147483672"/>
              <pc:sldLayoutMk cId="2083643194" sldId="2147483675"/>
              <ac:spMk id="5" creationId="{00000000-0000-0000-0000-000000000000}"/>
            </ac:spMkLst>
          </pc:spChg>
          <pc:spChg chg="del">
            <ac:chgData name="Beth Bennett" userId="a23eb9e5-af7e-423d-9dbf-fc8609a61d9f" providerId="ADAL" clId="{2CE8F8DD-C60E-49CE-AB63-25176D8122E4}" dt="2020-07-24T17:01:21.646" v="23" actId="478"/>
            <ac:spMkLst>
              <pc:docMk/>
              <pc:sldMasterMk cId="3919498002" sldId="2147483672"/>
              <pc:sldLayoutMk cId="2083643194" sldId="2147483675"/>
              <ac:spMk id="6" creationId="{00000000-0000-0000-0000-000000000000}"/>
            </ac:spMkLst>
          </pc:spChg>
        </pc:sldLayoutChg>
        <pc:sldLayoutChg chg="del">
          <pc:chgData name="Beth Bennett" userId="a23eb9e5-af7e-423d-9dbf-fc8609a61d9f" providerId="ADAL" clId="{2CE8F8DD-C60E-49CE-AB63-25176D8122E4}" dt="2020-07-24T17:00:23.688" v="0" actId="2696"/>
          <pc:sldLayoutMkLst>
            <pc:docMk/>
            <pc:sldMasterMk cId="3919498002" sldId="2147483672"/>
            <pc:sldLayoutMk cId="2834662396" sldId="2147483676"/>
          </pc:sldLayoutMkLst>
        </pc:sldLayoutChg>
        <pc:sldLayoutChg chg="addSp delSp modSp">
          <pc:chgData name="Beth Bennett" userId="a23eb9e5-af7e-423d-9dbf-fc8609a61d9f" providerId="ADAL" clId="{2CE8F8DD-C60E-49CE-AB63-25176D8122E4}" dt="2020-07-24T17:34:06.368" v="717" actId="208"/>
          <pc:sldLayoutMkLst>
            <pc:docMk/>
            <pc:sldMasterMk cId="3919498002" sldId="2147483672"/>
            <pc:sldLayoutMk cId="3247977103" sldId="2147483676"/>
          </pc:sldLayoutMkLst>
          <pc:spChg chg="add del">
            <ac:chgData name="Beth Bennett" userId="a23eb9e5-af7e-423d-9dbf-fc8609a61d9f" providerId="ADAL" clId="{2CE8F8DD-C60E-49CE-AB63-25176D8122E4}" dt="2020-07-24T17:04:00.678" v="34" actId="11529"/>
            <ac:spMkLst>
              <pc:docMk/>
              <pc:sldMasterMk cId="3919498002" sldId="2147483672"/>
              <pc:sldLayoutMk cId="3247977103" sldId="2147483676"/>
              <ac:spMk id="2" creationId="{9D0BBA09-6293-4B62-A986-AB5C48C7B863}"/>
            </ac:spMkLst>
          </pc:spChg>
          <pc:spChg chg="add mod">
            <ac:chgData name="Beth Bennett" userId="a23eb9e5-af7e-423d-9dbf-fc8609a61d9f" providerId="ADAL" clId="{2CE8F8DD-C60E-49CE-AB63-25176D8122E4}" dt="2020-07-24T17:33:42.892" v="714" actId="207"/>
            <ac:spMkLst>
              <pc:docMk/>
              <pc:sldMasterMk cId="3919498002" sldId="2147483672"/>
              <pc:sldLayoutMk cId="3247977103" sldId="2147483676"/>
              <ac:spMk id="3" creationId="{BDFAB8A6-1994-465B-B63C-578EBA2F116B}"/>
            </ac:spMkLst>
          </pc:spChg>
          <pc:spChg chg="add mod">
            <ac:chgData name="Beth Bennett" userId="a23eb9e5-af7e-423d-9dbf-fc8609a61d9f" providerId="ADAL" clId="{2CE8F8DD-C60E-49CE-AB63-25176D8122E4}" dt="2020-07-24T17:34:01.207" v="715" actId="208"/>
            <ac:spMkLst>
              <pc:docMk/>
              <pc:sldMasterMk cId="3919498002" sldId="2147483672"/>
              <pc:sldLayoutMk cId="3247977103" sldId="2147483676"/>
              <ac:spMk id="4" creationId="{843F8B61-8958-4CBF-8D7D-8D929E3A0993}"/>
            </ac:spMkLst>
          </pc:spChg>
          <pc:spChg chg="add del">
            <ac:chgData name="Beth Bennett" userId="a23eb9e5-af7e-423d-9dbf-fc8609a61d9f" providerId="ADAL" clId="{2CE8F8DD-C60E-49CE-AB63-25176D8122E4}" dt="2020-07-24T17:05:58.956" v="46" actId="11529"/>
            <ac:spMkLst>
              <pc:docMk/>
              <pc:sldMasterMk cId="3919498002" sldId="2147483672"/>
              <pc:sldLayoutMk cId="3247977103" sldId="2147483676"/>
              <ac:spMk id="5" creationId="{C88EDDC8-435A-4A1A-8878-15AB23567D2C}"/>
            </ac:spMkLst>
          </pc:spChg>
          <pc:spChg chg="add del mod">
            <ac:chgData name="Beth Bennett" userId="a23eb9e5-af7e-423d-9dbf-fc8609a61d9f" providerId="ADAL" clId="{2CE8F8DD-C60E-49CE-AB63-25176D8122E4}" dt="2020-07-24T17:19:17.342" v="370" actId="478"/>
            <ac:spMkLst>
              <pc:docMk/>
              <pc:sldMasterMk cId="3919498002" sldId="2147483672"/>
              <pc:sldLayoutMk cId="3247977103" sldId="2147483676"/>
              <ac:spMk id="6" creationId="{AF39E0D5-3124-43EB-9311-B393417A3409}"/>
            </ac:spMkLst>
          </pc:spChg>
          <pc:spChg chg="add del mod">
            <ac:chgData name="Beth Bennett" userId="a23eb9e5-af7e-423d-9dbf-fc8609a61d9f" providerId="ADAL" clId="{2CE8F8DD-C60E-49CE-AB63-25176D8122E4}" dt="2020-07-24T17:19:18.562" v="371" actId="478"/>
            <ac:spMkLst>
              <pc:docMk/>
              <pc:sldMasterMk cId="3919498002" sldId="2147483672"/>
              <pc:sldLayoutMk cId="3247977103" sldId="2147483676"/>
              <ac:spMk id="7" creationId="{0F515F74-E701-453A-9B4E-747F0BD6F228}"/>
            </ac:spMkLst>
          </pc:spChg>
          <pc:spChg chg="add del mod">
            <ac:chgData name="Beth Bennett" userId="a23eb9e5-af7e-423d-9dbf-fc8609a61d9f" providerId="ADAL" clId="{2CE8F8DD-C60E-49CE-AB63-25176D8122E4}" dt="2020-07-24T17:08:40.096" v="130" actId="478"/>
            <ac:spMkLst>
              <pc:docMk/>
              <pc:sldMasterMk cId="3919498002" sldId="2147483672"/>
              <pc:sldLayoutMk cId="3247977103" sldId="2147483676"/>
              <ac:spMk id="9" creationId="{7A6F306E-F429-487B-8EBE-A351D85CCFD9}"/>
            </ac:spMkLst>
          </pc:spChg>
          <pc:spChg chg="add del mod">
            <ac:chgData name="Beth Bennett" userId="a23eb9e5-af7e-423d-9dbf-fc8609a61d9f" providerId="ADAL" clId="{2CE8F8DD-C60E-49CE-AB63-25176D8122E4}" dt="2020-07-24T17:06:17.303" v="50" actId="478"/>
            <ac:spMkLst>
              <pc:docMk/>
              <pc:sldMasterMk cId="3919498002" sldId="2147483672"/>
              <pc:sldLayoutMk cId="3247977103" sldId="2147483676"/>
              <ac:spMk id="10" creationId="{F4A8D89B-B914-42E5-BEA2-5D0C7EA9311F}"/>
            </ac:spMkLst>
          </pc:spChg>
          <pc:spChg chg="add del">
            <ac:chgData name="Beth Bennett" userId="a23eb9e5-af7e-423d-9dbf-fc8609a61d9f" providerId="ADAL" clId="{2CE8F8DD-C60E-49CE-AB63-25176D8122E4}" dt="2020-07-24T17:08:56.688" v="131" actId="11529"/>
            <ac:spMkLst>
              <pc:docMk/>
              <pc:sldMasterMk cId="3919498002" sldId="2147483672"/>
              <pc:sldLayoutMk cId="3247977103" sldId="2147483676"/>
              <ac:spMk id="11" creationId="{4AA5A3BC-E918-49D2-9EAF-656E564D49BD}"/>
            </ac:spMkLst>
          </pc:spChg>
          <pc:spChg chg="add del mod">
            <ac:chgData name="Beth Bennett" userId="a23eb9e5-af7e-423d-9dbf-fc8609a61d9f" providerId="ADAL" clId="{2CE8F8DD-C60E-49CE-AB63-25176D8122E4}" dt="2020-07-24T17:18:28.952" v="362" actId="478"/>
            <ac:spMkLst>
              <pc:docMk/>
              <pc:sldMasterMk cId="3919498002" sldId="2147483672"/>
              <pc:sldLayoutMk cId="3247977103" sldId="2147483676"/>
              <ac:spMk id="12" creationId="{BD34C3B0-F656-466A-A3C0-A29F60256829}"/>
            </ac:spMkLst>
          </pc:spChg>
          <pc:spChg chg="add mod">
            <ac:chgData name="Beth Bennett" userId="a23eb9e5-af7e-423d-9dbf-fc8609a61d9f" providerId="ADAL" clId="{2CE8F8DD-C60E-49CE-AB63-25176D8122E4}" dt="2020-07-24T17:34:03.826" v="716" actId="208"/>
            <ac:spMkLst>
              <pc:docMk/>
              <pc:sldMasterMk cId="3919498002" sldId="2147483672"/>
              <pc:sldLayoutMk cId="3247977103" sldId="2147483676"/>
              <ac:spMk id="13" creationId="{4986DB36-98FE-455F-AD51-8482F770CF74}"/>
            </ac:spMkLst>
          </pc:spChg>
          <pc:spChg chg="add mod">
            <ac:chgData name="Beth Bennett" userId="a23eb9e5-af7e-423d-9dbf-fc8609a61d9f" providerId="ADAL" clId="{2CE8F8DD-C60E-49CE-AB63-25176D8122E4}" dt="2020-07-24T17:34:06.368" v="717" actId="208"/>
            <ac:spMkLst>
              <pc:docMk/>
              <pc:sldMasterMk cId="3919498002" sldId="2147483672"/>
              <pc:sldLayoutMk cId="3247977103" sldId="2147483676"/>
              <ac:spMk id="14" creationId="{6DDB5EE5-7FE0-472C-B605-9D290D57C92A}"/>
            </ac:spMkLst>
          </pc:spChg>
          <pc:picChg chg="mod">
            <ac:chgData name="Beth Bennett" userId="a23eb9e5-af7e-423d-9dbf-fc8609a61d9f" providerId="ADAL" clId="{2CE8F8DD-C60E-49CE-AB63-25176D8122E4}" dt="2020-07-24T17:23:20.189" v="535" actId="14100"/>
            <ac:picMkLst>
              <pc:docMk/>
              <pc:sldMasterMk cId="3919498002" sldId="2147483672"/>
              <pc:sldLayoutMk cId="3247977103" sldId="2147483676"/>
              <ac:picMk id="8" creationId="{3717AA12-B62B-49B6-B9CA-5833F07730BC}"/>
            </ac:picMkLst>
          </pc:picChg>
        </pc:sldLayoutChg>
        <pc:sldLayoutChg chg="del">
          <pc:chgData name="Beth Bennett" userId="a23eb9e5-af7e-423d-9dbf-fc8609a61d9f" providerId="ADAL" clId="{2CE8F8DD-C60E-49CE-AB63-25176D8122E4}" dt="2020-07-24T17:00:25.509" v="1" actId="2696"/>
          <pc:sldLayoutMkLst>
            <pc:docMk/>
            <pc:sldMasterMk cId="3919498002" sldId="2147483672"/>
            <pc:sldLayoutMk cId="2517822720" sldId="2147483677"/>
          </pc:sldLayoutMkLst>
        </pc:sldLayoutChg>
        <pc:sldLayoutChg chg="delSp modSp">
          <pc:chgData name="Beth Bennett" userId="a23eb9e5-af7e-423d-9dbf-fc8609a61d9f" providerId="ADAL" clId="{2CE8F8DD-C60E-49CE-AB63-25176D8122E4}" dt="2020-07-24T17:33:38.306" v="713" actId="207"/>
          <pc:sldLayoutMkLst>
            <pc:docMk/>
            <pc:sldMasterMk cId="3919498002" sldId="2147483672"/>
            <pc:sldLayoutMk cId="3992981303" sldId="2147483677"/>
          </pc:sldLayoutMkLst>
          <pc:spChg chg="mod">
            <ac:chgData name="Beth Bennett" userId="a23eb9e5-af7e-423d-9dbf-fc8609a61d9f" providerId="ADAL" clId="{2CE8F8DD-C60E-49CE-AB63-25176D8122E4}" dt="2020-07-24T17:33:38.306" v="713" actId="207"/>
            <ac:spMkLst>
              <pc:docMk/>
              <pc:sldMasterMk cId="3919498002" sldId="2147483672"/>
              <pc:sldLayoutMk cId="3992981303" sldId="2147483677"/>
              <ac:spMk id="3" creationId="{BDFAB8A6-1994-465B-B63C-578EBA2F116B}"/>
            </ac:spMkLst>
          </pc:spChg>
          <pc:spChg chg="del">
            <ac:chgData name="Beth Bennett" userId="a23eb9e5-af7e-423d-9dbf-fc8609a61d9f" providerId="ADAL" clId="{2CE8F8DD-C60E-49CE-AB63-25176D8122E4}" dt="2020-07-24T17:26:27.232" v="562" actId="478"/>
            <ac:spMkLst>
              <pc:docMk/>
              <pc:sldMasterMk cId="3919498002" sldId="2147483672"/>
              <pc:sldLayoutMk cId="3992981303" sldId="2147483677"/>
              <ac:spMk id="4" creationId="{843F8B61-8958-4CBF-8D7D-8D929E3A0993}"/>
            </ac:spMkLst>
          </pc:spChg>
          <pc:spChg chg="del">
            <ac:chgData name="Beth Bennett" userId="a23eb9e5-af7e-423d-9dbf-fc8609a61d9f" providerId="ADAL" clId="{2CE8F8DD-C60E-49CE-AB63-25176D8122E4}" dt="2020-07-24T17:26:29.767" v="563" actId="478"/>
            <ac:spMkLst>
              <pc:docMk/>
              <pc:sldMasterMk cId="3919498002" sldId="2147483672"/>
              <pc:sldLayoutMk cId="3992981303" sldId="2147483677"/>
              <ac:spMk id="13" creationId="{4986DB36-98FE-455F-AD51-8482F770CF74}"/>
            </ac:spMkLst>
          </pc:spChg>
          <pc:spChg chg="del">
            <ac:chgData name="Beth Bennett" userId="a23eb9e5-af7e-423d-9dbf-fc8609a61d9f" providerId="ADAL" clId="{2CE8F8DD-C60E-49CE-AB63-25176D8122E4}" dt="2020-07-24T17:26:30.705" v="564" actId="478"/>
            <ac:spMkLst>
              <pc:docMk/>
              <pc:sldMasterMk cId="3919498002" sldId="2147483672"/>
              <pc:sldLayoutMk cId="3992981303" sldId="2147483677"/>
              <ac:spMk id="14" creationId="{6DDB5EE5-7FE0-472C-B605-9D290D57C92A}"/>
            </ac:spMkLst>
          </pc:spChg>
        </pc:sldLayoutChg>
        <pc:sldLayoutChg chg="del">
          <pc:chgData name="Beth Bennett" userId="a23eb9e5-af7e-423d-9dbf-fc8609a61d9f" providerId="ADAL" clId="{2CE8F8DD-C60E-49CE-AB63-25176D8122E4}" dt="2020-07-24T17:00:29.381" v="2" actId="2696"/>
          <pc:sldLayoutMkLst>
            <pc:docMk/>
            <pc:sldMasterMk cId="3919498002" sldId="2147483672"/>
            <pc:sldLayoutMk cId="759963649" sldId="2147483678"/>
          </pc:sldLayoutMkLst>
        </pc:sldLayoutChg>
        <pc:sldLayoutChg chg="addSp modSp">
          <pc:chgData name="Beth Bennett" userId="a23eb9e5-af7e-423d-9dbf-fc8609a61d9f" providerId="ADAL" clId="{2CE8F8DD-C60E-49CE-AB63-25176D8122E4}" dt="2020-07-24T17:33:28.973" v="712" actId="207"/>
          <pc:sldLayoutMkLst>
            <pc:docMk/>
            <pc:sldMasterMk cId="3919498002" sldId="2147483672"/>
            <pc:sldLayoutMk cId="2538705448" sldId="2147483678"/>
          </pc:sldLayoutMkLst>
          <pc:spChg chg="add mod">
            <ac:chgData name="Beth Bennett" userId="a23eb9e5-af7e-423d-9dbf-fc8609a61d9f" providerId="ADAL" clId="{2CE8F8DD-C60E-49CE-AB63-25176D8122E4}" dt="2020-07-24T17:33:28.973" v="712" actId="207"/>
            <ac:spMkLst>
              <pc:docMk/>
              <pc:sldMasterMk cId="3919498002" sldId="2147483672"/>
              <pc:sldLayoutMk cId="2538705448" sldId="2147483678"/>
              <ac:spMk id="3" creationId="{3EF909CB-5D0F-4DDE-9A33-849E08130938}"/>
            </ac:spMkLst>
          </pc:spChg>
          <pc:picChg chg="mod">
            <ac:chgData name="Beth Bennett" userId="a23eb9e5-af7e-423d-9dbf-fc8609a61d9f" providerId="ADAL" clId="{2CE8F8DD-C60E-49CE-AB63-25176D8122E4}" dt="2020-07-24T17:32:30.001" v="711" actId="1076"/>
            <ac:picMkLst>
              <pc:docMk/>
              <pc:sldMasterMk cId="3919498002" sldId="2147483672"/>
              <pc:sldLayoutMk cId="2538705448" sldId="2147483678"/>
              <ac:picMk id="8" creationId="{3717AA12-B62B-49B6-B9CA-5833F07730BC}"/>
            </ac:picMkLst>
          </pc:picChg>
        </pc:sldLayoutChg>
        <pc:sldLayoutChg chg="del">
          <pc:chgData name="Beth Bennett" userId="a23eb9e5-af7e-423d-9dbf-fc8609a61d9f" providerId="ADAL" clId="{2CE8F8DD-C60E-49CE-AB63-25176D8122E4}" dt="2020-07-24T17:00:31.205" v="3" actId="2696"/>
          <pc:sldLayoutMkLst>
            <pc:docMk/>
            <pc:sldMasterMk cId="3919498002" sldId="2147483672"/>
            <pc:sldLayoutMk cId="1695648992" sldId="2147483679"/>
          </pc:sldLayoutMkLst>
        </pc:sldLayoutChg>
        <pc:sldLayoutChg chg="del">
          <pc:chgData name="Beth Bennett" userId="a23eb9e5-af7e-423d-9dbf-fc8609a61d9f" providerId="ADAL" clId="{2CE8F8DD-C60E-49CE-AB63-25176D8122E4}" dt="2020-07-24T17:00:33.363" v="4" actId="2696"/>
          <pc:sldLayoutMkLst>
            <pc:docMk/>
            <pc:sldMasterMk cId="3919498002" sldId="2147483672"/>
            <pc:sldLayoutMk cId="3370536716" sldId="2147483680"/>
          </pc:sldLayoutMkLst>
        </pc:sldLayoutChg>
        <pc:sldLayoutChg chg="del">
          <pc:chgData name="Beth Bennett" userId="a23eb9e5-af7e-423d-9dbf-fc8609a61d9f" providerId="ADAL" clId="{2CE8F8DD-C60E-49CE-AB63-25176D8122E4}" dt="2020-07-24T17:00:35.402" v="5" actId="2696"/>
          <pc:sldLayoutMkLst>
            <pc:docMk/>
            <pc:sldMasterMk cId="3919498002" sldId="2147483672"/>
            <pc:sldLayoutMk cId="290005746" sldId="2147483681"/>
          </pc:sldLayoutMkLst>
        </pc:sldLayoutChg>
        <pc:sldLayoutChg chg="del">
          <pc:chgData name="Beth Bennett" userId="a23eb9e5-af7e-423d-9dbf-fc8609a61d9f" providerId="ADAL" clId="{2CE8F8DD-C60E-49CE-AB63-25176D8122E4}" dt="2020-07-24T17:00:37.253" v="6" actId="2696"/>
          <pc:sldLayoutMkLst>
            <pc:docMk/>
            <pc:sldMasterMk cId="3919498002" sldId="2147483672"/>
            <pc:sldLayoutMk cId="4000280509" sldId="2147483682"/>
          </pc:sldLayoutMkLst>
        </pc:sldLayoutChg>
        <pc:sldLayoutChg chg="del">
          <pc:chgData name="Beth Bennett" userId="a23eb9e5-af7e-423d-9dbf-fc8609a61d9f" providerId="ADAL" clId="{2CE8F8DD-C60E-49CE-AB63-25176D8122E4}" dt="2020-07-24T17:00:39.095" v="7" actId="2696"/>
          <pc:sldLayoutMkLst>
            <pc:docMk/>
            <pc:sldMasterMk cId="3919498002" sldId="2147483672"/>
            <pc:sldLayoutMk cId="3244628936" sldId="2147483683"/>
          </pc:sldLayoutMkLst>
        </pc:sldLayoutChg>
      </pc:sldMasterChg>
      <pc:sldMasterChg chg="del delSldLayout">
        <pc:chgData name="Beth Bennett" userId="a23eb9e5-af7e-423d-9dbf-fc8609a61d9f" providerId="ADAL" clId="{2CE8F8DD-C60E-49CE-AB63-25176D8122E4}" dt="2020-07-24T17:00:42.338" v="19" actId="2696"/>
        <pc:sldMasterMkLst>
          <pc:docMk/>
          <pc:sldMasterMk cId="2114452761" sldId="2147483684"/>
        </pc:sldMasterMkLst>
        <pc:sldLayoutChg chg="del">
          <pc:chgData name="Beth Bennett" userId="a23eb9e5-af7e-423d-9dbf-fc8609a61d9f" providerId="ADAL" clId="{2CE8F8DD-C60E-49CE-AB63-25176D8122E4}" dt="2020-07-24T17:00:42.262" v="8" actId="2696"/>
          <pc:sldLayoutMkLst>
            <pc:docMk/>
            <pc:sldMasterMk cId="2114452761" sldId="2147483684"/>
            <pc:sldLayoutMk cId="1342894887" sldId="2147483685"/>
          </pc:sldLayoutMkLst>
        </pc:sldLayoutChg>
        <pc:sldLayoutChg chg="del">
          <pc:chgData name="Beth Bennett" userId="a23eb9e5-af7e-423d-9dbf-fc8609a61d9f" providerId="ADAL" clId="{2CE8F8DD-C60E-49CE-AB63-25176D8122E4}" dt="2020-07-24T17:00:42.262" v="9" actId="2696"/>
          <pc:sldLayoutMkLst>
            <pc:docMk/>
            <pc:sldMasterMk cId="2114452761" sldId="2147483684"/>
            <pc:sldLayoutMk cId="1505678440" sldId="2147483686"/>
          </pc:sldLayoutMkLst>
        </pc:sldLayoutChg>
        <pc:sldLayoutChg chg="del">
          <pc:chgData name="Beth Bennett" userId="a23eb9e5-af7e-423d-9dbf-fc8609a61d9f" providerId="ADAL" clId="{2CE8F8DD-C60E-49CE-AB63-25176D8122E4}" dt="2020-07-24T17:00:42.262" v="10" actId="2696"/>
          <pc:sldLayoutMkLst>
            <pc:docMk/>
            <pc:sldMasterMk cId="2114452761" sldId="2147483684"/>
            <pc:sldLayoutMk cId="3867532008" sldId="2147483687"/>
          </pc:sldLayoutMkLst>
        </pc:sldLayoutChg>
        <pc:sldLayoutChg chg="del">
          <pc:chgData name="Beth Bennett" userId="a23eb9e5-af7e-423d-9dbf-fc8609a61d9f" providerId="ADAL" clId="{2CE8F8DD-C60E-49CE-AB63-25176D8122E4}" dt="2020-07-24T17:00:42.285" v="11" actId="2696"/>
          <pc:sldLayoutMkLst>
            <pc:docMk/>
            <pc:sldMasterMk cId="2114452761" sldId="2147483684"/>
            <pc:sldLayoutMk cId="3678234723" sldId="2147483688"/>
          </pc:sldLayoutMkLst>
        </pc:sldLayoutChg>
        <pc:sldLayoutChg chg="del">
          <pc:chgData name="Beth Bennett" userId="a23eb9e5-af7e-423d-9dbf-fc8609a61d9f" providerId="ADAL" clId="{2CE8F8DD-C60E-49CE-AB63-25176D8122E4}" dt="2020-07-24T17:00:42.288" v="12" actId="2696"/>
          <pc:sldLayoutMkLst>
            <pc:docMk/>
            <pc:sldMasterMk cId="2114452761" sldId="2147483684"/>
            <pc:sldLayoutMk cId="190032981" sldId="2147483689"/>
          </pc:sldLayoutMkLst>
        </pc:sldLayoutChg>
        <pc:sldLayoutChg chg="del">
          <pc:chgData name="Beth Bennett" userId="a23eb9e5-af7e-423d-9dbf-fc8609a61d9f" providerId="ADAL" clId="{2CE8F8DD-C60E-49CE-AB63-25176D8122E4}" dt="2020-07-24T17:00:42.290" v="13" actId="2696"/>
          <pc:sldLayoutMkLst>
            <pc:docMk/>
            <pc:sldMasterMk cId="2114452761" sldId="2147483684"/>
            <pc:sldLayoutMk cId="2579371927" sldId="2147483690"/>
          </pc:sldLayoutMkLst>
        </pc:sldLayoutChg>
        <pc:sldLayoutChg chg="del">
          <pc:chgData name="Beth Bennett" userId="a23eb9e5-af7e-423d-9dbf-fc8609a61d9f" providerId="ADAL" clId="{2CE8F8DD-C60E-49CE-AB63-25176D8122E4}" dt="2020-07-24T17:00:42.301" v="14" actId="2696"/>
          <pc:sldLayoutMkLst>
            <pc:docMk/>
            <pc:sldMasterMk cId="2114452761" sldId="2147483684"/>
            <pc:sldLayoutMk cId="1474697179" sldId="2147483691"/>
          </pc:sldLayoutMkLst>
        </pc:sldLayoutChg>
        <pc:sldLayoutChg chg="del">
          <pc:chgData name="Beth Bennett" userId="a23eb9e5-af7e-423d-9dbf-fc8609a61d9f" providerId="ADAL" clId="{2CE8F8DD-C60E-49CE-AB63-25176D8122E4}" dt="2020-07-24T17:00:42.304" v="15" actId="2696"/>
          <pc:sldLayoutMkLst>
            <pc:docMk/>
            <pc:sldMasterMk cId="2114452761" sldId="2147483684"/>
            <pc:sldLayoutMk cId="865479547" sldId="2147483692"/>
          </pc:sldLayoutMkLst>
        </pc:sldLayoutChg>
        <pc:sldLayoutChg chg="del">
          <pc:chgData name="Beth Bennett" userId="a23eb9e5-af7e-423d-9dbf-fc8609a61d9f" providerId="ADAL" clId="{2CE8F8DD-C60E-49CE-AB63-25176D8122E4}" dt="2020-07-24T17:00:42.304" v="16" actId="2696"/>
          <pc:sldLayoutMkLst>
            <pc:docMk/>
            <pc:sldMasterMk cId="2114452761" sldId="2147483684"/>
            <pc:sldLayoutMk cId="2233079972" sldId="2147483693"/>
          </pc:sldLayoutMkLst>
        </pc:sldLayoutChg>
        <pc:sldLayoutChg chg="del">
          <pc:chgData name="Beth Bennett" userId="a23eb9e5-af7e-423d-9dbf-fc8609a61d9f" providerId="ADAL" clId="{2CE8F8DD-C60E-49CE-AB63-25176D8122E4}" dt="2020-07-24T17:00:42.304" v="17" actId="2696"/>
          <pc:sldLayoutMkLst>
            <pc:docMk/>
            <pc:sldMasterMk cId="2114452761" sldId="2147483684"/>
            <pc:sldLayoutMk cId="1697386705" sldId="2147483694"/>
          </pc:sldLayoutMkLst>
        </pc:sldLayoutChg>
        <pc:sldLayoutChg chg="del">
          <pc:chgData name="Beth Bennett" userId="a23eb9e5-af7e-423d-9dbf-fc8609a61d9f" providerId="ADAL" clId="{2CE8F8DD-C60E-49CE-AB63-25176D8122E4}" dt="2020-07-24T17:00:42.322" v="18" actId="2696"/>
          <pc:sldLayoutMkLst>
            <pc:docMk/>
            <pc:sldMasterMk cId="2114452761" sldId="2147483684"/>
            <pc:sldLayoutMk cId="1486558140" sldId="2147483695"/>
          </pc:sldLayoutMkLst>
        </pc:sldLayoutChg>
      </pc:sldMasterChg>
    </pc:docChg>
  </pc:docChgLst>
  <pc:docChgLst>
    <pc:chgData name="Beth Bennett" userId="a23eb9e5-af7e-423d-9dbf-fc8609a61d9f" providerId="ADAL" clId="{8BA99349-767C-4E48-B3F9-6598E0421A55}"/>
    <pc:docChg chg="custSel modMainMaster">
      <pc:chgData name="Beth Bennett" userId="a23eb9e5-af7e-423d-9dbf-fc8609a61d9f" providerId="ADAL" clId="{8BA99349-767C-4E48-B3F9-6598E0421A55}" dt="2020-07-24T16:55:32.175" v="11" actId="1076"/>
      <pc:docMkLst>
        <pc:docMk/>
      </pc:docMkLst>
      <pc:sldMasterChg chg="modSldLayout">
        <pc:chgData name="Beth Bennett" userId="a23eb9e5-af7e-423d-9dbf-fc8609a61d9f" providerId="ADAL" clId="{8BA99349-767C-4E48-B3F9-6598E0421A55}" dt="2020-07-24T16:55:32.175" v="11" actId="1076"/>
        <pc:sldMasterMkLst>
          <pc:docMk/>
          <pc:sldMasterMk cId="3919498002" sldId="2147483672"/>
        </pc:sldMasterMkLst>
        <pc:sldLayoutChg chg="addSp delSp modSp">
          <pc:chgData name="Beth Bennett" userId="a23eb9e5-af7e-423d-9dbf-fc8609a61d9f" providerId="ADAL" clId="{8BA99349-767C-4E48-B3F9-6598E0421A55}" dt="2020-07-24T16:55:32.175" v="11" actId="1076"/>
          <pc:sldLayoutMkLst>
            <pc:docMk/>
            <pc:sldMasterMk cId="3919498002" sldId="2147483672"/>
            <pc:sldLayoutMk cId="2083643194" sldId="2147483675"/>
          </pc:sldLayoutMkLst>
          <pc:spChg chg="del">
            <ac:chgData name="Beth Bennett" userId="a23eb9e5-af7e-423d-9dbf-fc8609a61d9f" providerId="ADAL" clId="{8BA99349-767C-4E48-B3F9-6598E0421A55}" dt="2020-07-24T16:54:45.166" v="0" actId="478"/>
            <ac:spMkLst>
              <pc:docMk/>
              <pc:sldMasterMk cId="3919498002" sldId="2147483672"/>
              <pc:sldLayoutMk cId="2083643194" sldId="2147483675"/>
              <ac:spMk id="2" creationId="{00000000-0000-0000-0000-000000000000}"/>
            </ac:spMkLst>
          </pc:spChg>
          <pc:spChg chg="del">
            <ac:chgData name="Beth Bennett" userId="a23eb9e5-af7e-423d-9dbf-fc8609a61d9f" providerId="ADAL" clId="{8BA99349-767C-4E48-B3F9-6598E0421A55}" dt="2020-07-24T16:54:46.405" v="1" actId="478"/>
            <ac:spMkLst>
              <pc:docMk/>
              <pc:sldMasterMk cId="3919498002" sldId="2147483672"/>
              <pc:sldLayoutMk cId="2083643194" sldId="2147483675"/>
              <ac:spMk id="3" creationId="{00000000-0000-0000-0000-000000000000}"/>
            </ac:spMkLst>
          </pc:spChg>
          <pc:picChg chg="add mod">
            <ac:chgData name="Beth Bennett" userId="a23eb9e5-af7e-423d-9dbf-fc8609a61d9f" providerId="ADAL" clId="{8BA99349-767C-4E48-B3F9-6598E0421A55}" dt="2020-07-24T16:55:32.175" v="11" actId="1076"/>
            <ac:picMkLst>
              <pc:docMk/>
              <pc:sldMasterMk cId="3919498002" sldId="2147483672"/>
              <pc:sldLayoutMk cId="2083643194" sldId="2147483675"/>
              <ac:picMk id="8" creationId="{3717AA12-B62B-49B6-B9CA-5833F07730BC}"/>
            </ac:picMkLst>
          </pc:picChg>
        </pc:sldLayout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C5FFA9-B5C6-461B-B469-0D1602288E34}" type="datetimeFigureOut">
              <a:rPr lang="en-US" smtClean="0"/>
              <a:t>1/14/2021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FF7DE6-B863-4ADA-9476-A81BD1D8F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313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3717AA12-B62B-49B6-B9CA-5833F07730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852" y="414070"/>
            <a:ext cx="7178296" cy="530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643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me-Speaker Intr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3717AA12-B62B-49B6-B9CA-5833F07730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517" y="247291"/>
            <a:ext cx="1322328" cy="97676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DFAB8A6-1994-465B-B63C-578EBA2F116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" y="247293"/>
            <a:ext cx="10409207" cy="994913"/>
          </a:xfrm>
        </p:spPr>
        <p:txBody>
          <a:bodyPr lIns="228600" rIns="228600" anchor="b"/>
          <a:lstStyle>
            <a:lvl1pPr algn="l">
              <a:lnSpc>
                <a:spcPct val="100000"/>
              </a:lnSpc>
              <a:defRPr sz="6000">
                <a:solidFill>
                  <a:srgbClr val="25A8E0"/>
                </a:solidFill>
              </a:defRPr>
            </a:lvl1pPr>
          </a:lstStyle>
          <a:p>
            <a:r>
              <a:rPr lang="en-US" dirty="0"/>
              <a:t>Topic/Theme/Focus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43F8B61-8958-4CBF-8D7D-8D929E3A099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5949" y="1596194"/>
            <a:ext cx="1155731" cy="1163736"/>
          </a:xfrm>
          <a:ln w="28575">
            <a:solidFill>
              <a:schemeClr val="tx1"/>
            </a:solidFill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US" sz="1200" dirty="0"/>
              <a:t>Click to add a TOY Headshot</a:t>
            </a:r>
            <a:endParaRPr lang="en-US" dirty="0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4986DB36-98FE-455F-AD51-8482F770CF7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15949" y="3169077"/>
            <a:ext cx="1155731" cy="1163736"/>
          </a:xfrm>
          <a:ln w="28575">
            <a:solidFill>
              <a:schemeClr val="tx1"/>
            </a:solidFill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US" sz="1200" dirty="0"/>
              <a:t>Click to add a TOY Headshot</a:t>
            </a:r>
            <a:endParaRPr lang="en-US" dirty="0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6DDB5EE5-7FE0-472C-B605-9D290D57C92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15949" y="4741960"/>
            <a:ext cx="1155731" cy="1163736"/>
          </a:xfrm>
          <a:ln w="28575">
            <a:solidFill>
              <a:schemeClr val="tx1"/>
            </a:solidFill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US" sz="1200" dirty="0"/>
              <a:t>Click to add a TOY Headshot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977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3717AA12-B62B-49B6-B9CA-5833F07730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517" y="247291"/>
            <a:ext cx="1322328" cy="97676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DFAB8A6-1994-465B-B63C-578EBA2F116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" y="247293"/>
            <a:ext cx="10409207" cy="994913"/>
          </a:xfrm>
        </p:spPr>
        <p:txBody>
          <a:bodyPr lIns="228600" rIns="228600" anchor="b"/>
          <a:lstStyle>
            <a:lvl1pPr algn="l">
              <a:lnSpc>
                <a:spcPct val="100000"/>
              </a:lnSpc>
              <a:defRPr sz="6000">
                <a:solidFill>
                  <a:srgbClr val="25A8E0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992981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i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3717AA12-B62B-49B6-B9CA-5833F07730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596" y="413208"/>
            <a:ext cx="4922808" cy="3636316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EF909CB-5D0F-4DDE-9A33-849E0813093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4525994"/>
            <a:ext cx="12295517" cy="994913"/>
          </a:xfrm>
        </p:spPr>
        <p:txBody>
          <a:bodyPr lIns="228600" rIns="228600" anchor="b"/>
          <a:lstStyle>
            <a:lvl1pPr algn="ctr">
              <a:lnSpc>
                <a:spcPct val="100000"/>
              </a:lnSpc>
              <a:defRPr sz="6000">
                <a:solidFill>
                  <a:srgbClr val="25A8E0"/>
                </a:solidFill>
              </a:defRPr>
            </a:lvl1pPr>
          </a:lstStyle>
          <a:p>
            <a:r>
              <a:rPr lang="en-US" dirty="0"/>
              <a:t>Thank you for joining us!</a:t>
            </a:r>
          </a:p>
        </p:txBody>
      </p:sp>
    </p:spTree>
    <p:extLst>
      <p:ext uri="{BB962C8B-B14F-4D97-AF65-F5344CB8AC3E}">
        <p14:creationId xmlns:p14="http://schemas.microsoft.com/office/powerpoint/2010/main" val="2538705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xi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3717AA12-B62B-49B6-B9CA-5833F07730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121" y="695440"/>
            <a:ext cx="4375756" cy="323222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CEECACE-8F05-41A5-8AE1-F6D741CE8CA8}"/>
              </a:ext>
            </a:extLst>
          </p:cNvPr>
          <p:cNvSpPr txBox="1"/>
          <p:nvPr userDrawn="1"/>
        </p:nvSpPr>
        <p:spPr>
          <a:xfrm>
            <a:off x="-112734" y="4490247"/>
            <a:ext cx="123047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25A8E0"/>
                </a:solidFill>
                <a:latin typeface="+mj-lt"/>
              </a:rPr>
              <a:t>Find more episodes and resources:</a:t>
            </a:r>
          </a:p>
          <a:p>
            <a:pPr algn="ctr"/>
            <a:r>
              <a:rPr lang="en-US" sz="5400" dirty="0">
                <a:solidFill>
                  <a:srgbClr val="FBAF43"/>
                </a:solidFill>
                <a:latin typeface="+mn-lt"/>
              </a:rPr>
              <a:t>shapeamerica.org/</a:t>
            </a:r>
            <a:r>
              <a:rPr lang="en-US" sz="5400" dirty="0" err="1">
                <a:solidFill>
                  <a:srgbClr val="FBAF43"/>
                </a:solidFill>
                <a:latin typeface="+mn-lt"/>
              </a:rPr>
              <a:t>ToyTalks</a:t>
            </a:r>
            <a:endParaRPr lang="en-US" sz="5400" dirty="0">
              <a:solidFill>
                <a:srgbClr val="FBAF43"/>
              </a:solidFill>
              <a:latin typeface="+mn-lt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BDA9FCF-F3E4-4814-B723-257AC17FCE3B}"/>
              </a:ext>
            </a:extLst>
          </p:cNvPr>
          <p:cNvCxnSpPr/>
          <p:nvPr userDrawn="1"/>
        </p:nvCxnSpPr>
        <p:spPr>
          <a:xfrm>
            <a:off x="-112734" y="4334005"/>
            <a:ext cx="12304734" cy="0"/>
          </a:xfrm>
          <a:prstGeom prst="line">
            <a:avLst/>
          </a:prstGeom>
          <a:ln w="177800">
            <a:solidFill>
              <a:srgbClr val="FBAF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1917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0072B5D-297C-4062-916C-42BF59F8D8F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540825645"/>
              </p:ext>
            </p:extLst>
          </p:nvPr>
        </p:nvGraphicFramePr>
        <p:xfrm>
          <a:off x="-106363" y="0"/>
          <a:ext cx="12298363" cy="691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Image" r:id="rId8" imgW="4613040" imgH="2592000" progId="Photoshop.Image.13">
                  <p:embed/>
                </p:oleObj>
              </mc:Choice>
              <mc:Fallback>
                <p:oleObj name="Image" r:id="rId8" imgW="4613040" imgH="2592000" progId="Photoshop.Image.13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0072B5D-297C-4062-916C-42BF59F8D8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-106363" y="0"/>
                        <a:ext cx="12298363" cy="69103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856F2-5B2D-4C29-B591-0ECE230C3926}" type="datetimeFigureOut">
              <a:rPr lang="en-US" smtClean="0"/>
              <a:t>1/14/2021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4A1B3-9011-4F1D-AE82-855D30E5B65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82BB11-A6D1-4C70-A135-A2F57A995729}"/>
              </a:ext>
            </a:extLst>
          </p:cNvPr>
          <p:cNvSpPr/>
          <p:nvPr userDrawn="1"/>
        </p:nvSpPr>
        <p:spPr>
          <a:xfrm>
            <a:off x="-106364" y="6176965"/>
            <a:ext cx="3004839" cy="733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919498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docs.google.com/spreadsheets/d/1iGVawoFEYT6AQgtPmSYH1bPm_SWzlmIussbDZB4IHFw/edit?usp=sharing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545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670BF-33DC-4A47-9AD1-82B939074C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Social-Emotional Learning</a:t>
            </a:r>
            <a:endParaRPr lang="en-US" dirty="0"/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2" r="18982"/>
          <a:stretch>
            <a:fillRect/>
          </a:stretch>
        </p:blipFill>
        <p:spPr/>
      </p:pic>
      <p:pic>
        <p:nvPicPr>
          <p:cNvPr id="10" name="Picture Placeholder 9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0" r="18940"/>
          <a:stretch>
            <a:fillRect/>
          </a:stretch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FAAB4B-8F50-4C67-87B9-EAF547DC1165}"/>
              </a:ext>
            </a:extLst>
          </p:cNvPr>
          <p:cNvSpPr txBox="1"/>
          <p:nvPr/>
        </p:nvSpPr>
        <p:spPr>
          <a:xfrm>
            <a:off x="2442333" y="1596194"/>
            <a:ext cx="7300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BAF43"/>
                </a:solidFill>
                <a:latin typeface="+mj-lt"/>
              </a:rPr>
              <a:t>Allisha</a:t>
            </a:r>
            <a:r>
              <a:rPr lang="en-US" dirty="0" smtClean="0">
                <a:solidFill>
                  <a:srgbClr val="FBAF43"/>
                </a:solidFill>
                <a:latin typeface="+mj-lt"/>
              </a:rPr>
              <a:t> </a:t>
            </a:r>
            <a:r>
              <a:rPr lang="en-US" dirty="0" err="1" smtClean="0">
                <a:solidFill>
                  <a:srgbClr val="FBAF43"/>
                </a:solidFill>
                <a:latin typeface="+mj-lt"/>
              </a:rPr>
              <a:t>Blanchette</a:t>
            </a:r>
            <a:r>
              <a:rPr lang="en-US" dirty="0" smtClean="0">
                <a:solidFill>
                  <a:srgbClr val="FBAF43"/>
                </a:solidFill>
                <a:latin typeface="+mj-lt"/>
              </a:rPr>
              <a:t> </a:t>
            </a:r>
          </a:p>
          <a:p>
            <a:r>
              <a:rPr lang="en-US" dirty="0" smtClean="0"/>
              <a:t>2020 Midwest District Teacher of the Year for Health Education </a:t>
            </a:r>
          </a:p>
          <a:p>
            <a:r>
              <a:rPr lang="en-US" dirty="0"/>
              <a:t>DC Everest Senior </a:t>
            </a:r>
            <a:r>
              <a:rPr lang="en-US" dirty="0" smtClean="0"/>
              <a:t>High, </a:t>
            </a:r>
            <a:r>
              <a:rPr lang="en-US" dirty="0"/>
              <a:t>Weston, WI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8B1F18-52CE-460C-8091-E7CA71860E5E}"/>
              </a:ext>
            </a:extLst>
          </p:cNvPr>
          <p:cNvSpPr txBox="1"/>
          <p:nvPr/>
        </p:nvSpPr>
        <p:spPr>
          <a:xfrm>
            <a:off x="2442333" y="3169077"/>
            <a:ext cx="7300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BAF43"/>
                </a:solidFill>
                <a:latin typeface="+mj-lt"/>
              </a:rPr>
              <a:t>Jessica Napier </a:t>
            </a:r>
            <a:endParaRPr lang="en-US" dirty="0">
              <a:solidFill>
                <a:srgbClr val="FBAF43"/>
              </a:solidFill>
              <a:latin typeface="+mj-lt"/>
            </a:endParaRPr>
          </a:p>
          <a:p>
            <a:r>
              <a:rPr lang="en-US" dirty="0" smtClean="0"/>
              <a:t>2020 National Health Education Teacher of the Year</a:t>
            </a:r>
            <a:endParaRPr lang="en-US" dirty="0"/>
          </a:p>
          <a:p>
            <a:r>
              <a:rPr lang="en-US" dirty="0"/>
              <a:t>Lee County Middle High </a:t>
            </a:r>
            <a:r>
              <a:rPr lang="en-US" dirty="0" smtClean="0"/>
              <a:t>School, Beattyville</a:t>
            </a:r>
            <a:r>
              <a:rPr lang="en-US" dirty="0"/>
              <a:t>, KY</a:t>
            </a:r>
          </a:p>
        </p:txBody>
      </p:sp>
    </p:spTree>
    <p:extLst>
      <p:ext uri="{BB962C8B-B14F-4D97-AF65-F5344CB8AC3E}">
        <p14:creationId xmlns:p14="http://schemas.microsoft.com/office/powerpoint/2010/main" val="22186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121" y="957028"/>
            <a:ext cx="6686747" cy="512064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1B670BF-33DC-4A47-9AD1-82B939074C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" y="112383"/>
            <a:ext cx="10409207" cy="99491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Create a Virtual Schedule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04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962181"/>
            <a:ext cx="9144000" cy="51435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1B670BF-33DC-4A47-9AD1-82B939074C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" y="37433"/>
            <a:ext cx="10409207" cy="99491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Focus </a:t>
            </a:r>
            <a:r>
              <a:rPr lang="en-US" dirty="0" smtClean="0"/>
              <a:t>on Student Skills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27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670BF-33DC-4A47-9AD1-82B939074C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" y="40821"/>
            <a:ext cx="10409207" cy="99491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Meet Student Needs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09862" y="1002895"/>
            <a:ext cx="1181007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330200">
              <a:buSzPts val="1600"/>
              <a:buAutoNum type="arabicPeriod"/>
            </a:pPr>
            <a:r>
              <a:rPr lang="en-US" dirty="0"/>
              <a:t>Create Support Team</a:t>
            </a:r>
          </a:p>
          <a:p>
            <a:pPr marL="914400" lvl="1" indent="-330200">
              <a:buSzPts val="1600"/>
              <a:buAutoNum type="alphaLcPeriod"/>
            </a:pPr>
            <a:r>
              <a:rPr lang="en-US" dirty="0"/>
              <a:t>Director of Pupil Personnel</a:t>
            </a:r>
          </a:p>
          <a:p>
            <a:pPr marL="914400" lvl="1" indent="-330200">
              <a:buSzPts val="1600"/>
              <a:buAutoNum type="alphaLcPeriod"/>
            </a:pPr>
            <a:r>
              <a:rPr lang="en-US" dirty="0"/>
              <a:t>Principal</a:t>
            </a:r>
          </a:p>
          <a:p>
            <a:pPr marL="914400" lvl="1" indent="-330200">
              <a:buSzPts val="1600"/>
              <a:buAutoNum type="alphaLcPeriod"/>
            </a:pPr>
            <a:r>
              <a:rPr lang="en-US" dirty="0"/>
              <a:t>Assistant Principal</a:t>
            </a:r>
          </a:p>
          <a:p>
            <a:pPr marL="914400" lvl="1" indent="-330200">
              <a:buSzPts val="1600"/>
              <a:buAutoNum type="alphaLcPeriod"/>
            </a:pPr>
            <a:r>
              <a:rPr lang="en-US" dirty="0"/>
              <a:t>Guidance Counselors</a:t>
            </a:r>
          </a:p>
          <a:p>
            <a:pPr marL="914400" lvl="1" indent="-330200">
              <a:buSzPts val="1600"/>
              <a:buAutoNum type="alphaLcPeriod"/>
            </a:pPr>
            <a:r>
              <a:rPr lang="en-US" dirty="0"/>
              <a:t>Virtual Academy Staff</a:t>
            </a:r>
          </a:p>
          <a:p>
            <a:pPr marL="914400" lvl="1" indent="-330200">
              <a:buSzPts val="1600"/>
              <a:buAutoNum type="alphaLcPeriod"/>
            </a:pPr>
            <a:r>
              <a:rPr lang="en-US" dirty="0"/>
              <a:t>Teachers</a:t>
            </a:r>
          </a:p>
          <a:p>
            <a:pPr marL="914400" lvl="1" indent="-330200">
              <a:buSzPts val="1600"/>
              <a:buAutoNum type="alphaLcPeriod"/>
            </a:pPr>
            <a:r>
              <a:rPr lang="en-US" dirty="0" smtClean="0"/>
              <a:t>Aides</a:t>
            </a:r>
          </a:p>
          <a:p>
            <a:pPr marL="457200" lvl="0" indent="-330200">
              <a:buSzPts val="1600"/>
              <a:buAutoNum type="arabicPeriod"/>
            </a:pPr>
            <a:endParaRPr lang="en-US" dirty="0" smtClean="0"/>
          </a:p>
          <a:p>
            <a:pPr marL="457200" lvl="0" indent="-330200">
              <a:buSzPts val="1600"/>
              <a:buAutoNum type="arabicPeriod"/>
            </a:pPr>
            <a:r>
              <a:rPr lang="en-US" dirty="0" smtClean="0"/>
              <a:t>Teachers </a:t>
            </a:r>
            <a:r>
              <a:rPr lang="en-US" dirty="0"/>
              <a:t>complete </a:t>
            </a:r>
            <a:r>
              <a:rPr lang="en-US" u="sng" dirty="0">
                <a:solidFill>
                  <a:schemeClr val="hlink"/>
                </a:solidFill>
                <a:hlinkClick r:id="rId2"/>
              </a:rPr>
              <a:t>Student Contact Log</a:t>
            </a:r>
            <a:r>
              <a:rPr lang="en-US" dirty="0"/>
              <a:t>.  Teachers make regular contact</a:t>
            </a:r>
            <a:r>
              <a:rPr lang="en-US" dirty="0" smtClean="0"/>
              <a:t>.</a:t>
            </a:r>
          </a:p>
          <a:p>
            <a:pPr marL="127000" lvl="0">
              <a:buSzPts val="1600"/>
            </a:pPr>
            <a:endParaRPr lang="en-US" dirty="0"/>
          </a:p>
          <a:p>
            <a:pPr marL="457200" lvl="0" indent="-330200">
              <a:buSzPts val="1600"/>
              <a:buAutoNum type="arabicPeriod"/>
            </a:pPr>
            <a:endParaRPr lang="en-US" dirty="0" smtClean="0"/>
          </a:p>
          <a:p>
            <a:pPr marL="457200" lvl="0" indent="-330200">
              <a:buSzPts val="1600"/>
              <a:buAutoNum type="arabicPeriod"/>
            </a:pPr>
            <a:endParaRPr lang="en-US" dirty="0"/>
          </a:p>
          <a:p>
            <a:pPr marL="457200" lvl="0" indent="-330200">
              <a:buSzPts val="1600"/>
              <a:buAutoNum type="arabicPeriod"/>
            </a:pPr>
            <a:endParaRPr lang="en-US" dirty="0" smtClean="0"/>
          </a:p>
          <a:p>
            <a:pPr marL="457200" lvl="0" indent="-330200">
              <a:buSzPts val="1600"/>
              <a:buAutoNum type="arabicPeriod"/>
            </a:pPr>
            <a:endParaRPr lang="en-US" dirty="0"/>
          </a:p>
          <a:p>
            <a:pPr marL="127000" lvl="0">
              <a:buSzPts val="1600"/>
            </a:pPr>
            <a:r>
              <a:rPr lang="en-US" dirty="0" smtClean="0"/>
              <a:t>3. Support </a:t>
            </a:r>
            <a:r>
              <a:rPr lang="en-US" dirty="0"/>
              <a:t>team makes supplemental contact with identified families and help them make connections at school</a:t>
            </a:r>
            <a:r>
              <a:rPr lang="en-US" dirty="0" smtClean="0"/>
              <a:t>.</a:t>
            </a:r>
          </a:p>
          <a:p>
            <a:pPr marL="127000" lvl="0">
              <a:buSzPts val="1600"/>
            </a:pPr>
            <a:endParaRPr lang="en-US" dirty="0"/>
          </a:p>
          <a:p>
            <a:pPr marL="127000" lvl="0">
              <a:buSzPts val="1600"/>
            </a:pPr>
            <a:r>
              <a:rPr lang="en-US" dirty="0" smtClean="0"/>
              <a:t>4. Director </a:t>
            </a:r>
            <a:r>
              <a:rPr lang="en-US" dirty="0"/>
              <a:t>of Pupil Personnel intervenes if needs are being met and student is still unsuccessful.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1857" b="-685"/>
          <a:stretch/>
        </p:blipFill>
        <p:spPr>
          <a:xfrm>
            <a:off x="1189817" y="3828896"/>
            <a:ext cx="7027280" cy="118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642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_dlc_DocId xmlns="884504c7-8947-4b8b-b80f-5716d350c446">TV6764636EP6-189553559-229240</_dlc_DocId>
    <_dlc_DocIdUrl xmlns="884504c7-8947-4b8b-b80f-5716d350c446">
      <Url>https://shapeamerica.sharepoint.com/sites/Fileshares/Public/_layouts/15/DocIdRedir.aspx?ID=TV6764636EP6-189553559-229240</Url>
      <Description>TV6764636EP6-189553559-229240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0F537E8A131F499086D9C8C4646A97" ma:contentTypeVersion="878" ma:contentTypeDescription="Create a new document." ma:contentTypeScope="" ma:versionID="368327cd5d9984145226a767c78f6ecd">
  <xsd:schema xmlns:xsd="http://www.w3.org/2001/XMLSchema" xmlns:xs="http://www.w3.org/2001/XMLSchema" xmlns:p="http://schemas.microsoft.com/office/2006/metadata/properties" xmlns:ns2="884504c7-8947-4b8b-b80f-5716d350c446" xmlns:ns3="c26a5b26-b672-4723-92c1-e780ab783860" xmlns:ns4="6ddd1ac8-79a5-4096-b6be-c0d073a83a0a" xmlns:ns5="http://schemas.microsoft.com/sharepoint/v4" targetNamespace="http://schemas.microsoft.com/office/2006/metadata/properties" ma:root="true" ma:fieldsID="9f170dbbce8f19ce6be2c4c85ead2b6f" ns2:_="" ns3:_="" ns4:_="" ns5:_="">
    <xsd:import namespace="884504c7-8947-4b8b-b80f-5716d350c446"/>
    <xsd:import namespace="c26a5b26-b672-4723-92c1-e780ab783860"/>
    <xsd:import namespace="6ddd1ac8-79a5-4096-b6be-c0d073a83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5:IconOverlay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4504c7-8947-4b8b-b80f-5716d350c44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6a5b26-b672-4723-92c1-e780ab7838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dd1ac8-79a5-4096-b6be-c0d073a83a0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DA81AC-9735-460C-95F1-1DAB94B872DF}">
  <ds:schemaRefs>
    <ds:schemaRef ds:uri="6ddd1ac8-79a5-4096-b6be-c0d073a83a0a"/>
    <ds:schemaRef ds:uri="884504c7-8947-4b8b-b80f-5716d350c446"/>
    <ds:schemaRef ds:uri="http://purl.org/dc/elements/1.1/"/>
    <ds:schemaRef ds:uri="http://schemas.microsoft.com/office/2006/metadata/properties"/>
    <ds:schemaRef ds:uri="c26a5b26-b672-4723-92c1-e780ab783860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schemas.microsoft.com/sharepoint/v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7AB7BCA-DC2C-4931-876D-C8BEB1E7C3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15B871-006E-4BCC-B689-AB12DCB2D524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34399D85-3C91-4A1B-B6DC-D0138C19B0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4504c7-8947-4b8b-b80f-5716d350c446"/>
    <ds:schemaRef ds:uri="c26a5b26-b672-4723-92c1-e780ab783860"/>
    <ds:schemaRef ds:uri="6ddd1ac8-79a5-4096-b6be-c0d073a83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203</TotalTime>
  <Words>116</Words>
  <Application>Microsoft Office PowerPoint</Application>
  <PresentationFormat>Widescreen</PresentationFormat>
  <Paragraphs>28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Black</vt:lpstr>
      <vt:lpstr>Calibri</vt:lpstr>
      <vt:lpstr>Office Theme</vt:lpstr>
      <vt:lpstr>Image</vt:lpstr>
      <vt:lpstr>PowerPoint Presentation</vt:lpstr>
      <vt:lpstr>Social-Emotional Learning</vt:lpstr>
      <vt:lpstr>Create a Virtual Schedule</vt:lpstr>
      <vt:lpstr>Focus on Student Skills </vt:lpstr>
      <vt:lpstr>Meet Student Needs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Karen Pollard</dc:creator>
  <cp:lastModifiedBy>Maureen Brennan</cp:lastModifiedBy>
  <cp:revision>27</cp:revision>
  <dcterms:created xsi:type="dcterms:W3CDTF">2019-12-05T15:04:59Z</dcterms:created>
  <dcterms:modified xsi:type="dcterms:W3CDTF">2021-01-14T14:58:33Z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0x010100A50F537E8A131F499086D9C8C4646A97</vt:lpwstr>
  </property>
  <property fmtid="{D5CDD505-2E9C-101B-9397-08002B2CF9AE}" pid="3" name="_dlc_DocIdItemGuid">
    <vt:lpwstr>6d430789-4cdf-438f-a83f-5f5ce68d87f3</vt:lpwstr>
  </property>
</Properties>
</file>