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5"/>
  </p:sldMasterIdLst>
  <p:sldIdLst>
    <p:sldId id="262" r:id="rId6"/>
    <p:sldId id="26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F43"/>
    <a:srgbClr val="25A8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4F80F8-4EB0-4593-AA99-C53F86CAA8F5}" v="14" dt="2020-08-17T21:37:43.953"/>
    <p1510:client id="{99CD4C61-4E81-4DF3-899C-A585C3F5432A}" v="30" dt="2020-08-17T21:24:27.1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15" autoAdjust="0"/>
    <p:restoredTop sz="95345" autoAdjust="0"/>
  </p:normalViewPr>
  <p:slideViewPr>
    <p:cSldViewPr snapToGrid="0">
      <p:cViewPr varScale="1">
        <p:scale>
          <a:sx n="77" d="100"/>
          <a:sy n="77" d="100"/>
        </p:scale>
        <p:origin x="117" y="1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 Bennett" userId="a23eb9e5-af7e-423d-9dbf-fc8609a61d9f" providerId="ADAL" clId="{96A9E7F1-3743-477F-8D29-904D0F51496A}"/>
    <pc:docChg chg="undo custSel addSld modSld sldOrd">
      <pc:chgData name="Beth Bennett" userId="a23eb9e5-af7e-423d-9dbf-fc8609a61d9f" providerId="ADAL" clId="{96A9E7F1-3743-477F-8D29-904D0F51496A}" dt="2020-08-17T21:27:43.096" v="3203" actId="6549"/>
      <pc:docMkLst>
        <pc:docMk/>
      </pc:docMkLst>
      <pc:sldChg chg="addSp delSp modSp">
        <pc:chgData name="Beth Bennett" userId="a23eb9e5-af7e-423d-9dbf-fc8609a61d9f" providerId="ADAL" clId="{96A9E7F1-3743-477F-8D29-904D0F51496A}" dt="2020-08-17T20:57:39.601" v="176" actId="255"/>
        <pc:sldMkLst>
          <pc:docMk/>
          <pc:sldMk cId="2899530134" sldId="262"/>
        </pc:sldMkLst>
        <pc:spChg chg="add mod">
          <ac:chgData name="Beth Bennett" userId="a23eb9e5-af7e-423d-9dbf-fc8609a61d9f" providerId="ADAL" clId="{96A9E7F1-3743-477F-8D29-904D0F51496A}" dt="2020-08-17T20:56:13.778" v="51" actId="122"/>
          <ac:spMkLst>
            <pc:docMk/>
            <pc:sldMk cId="2899530134" sldId="262"/>
            <ac:spMk id="3" creationId="{1FFE08D2-C2B8-42B7-9038-E532842AB9C4}"/>
          </ac:spMkLst>
        </pc:spChg>
        <pc:spChg chg="add mod">
          <ac:chgData name="Beth Bennett" userId="a23eb9e5-af7e-423d-9dbf-fc8609a61d9f" providerId="ADAL" clId="{96A9E7F1-3743-477F-8D29-904D0F51496A}" dt="2020-08-17T20:57:39.601" v="176" actId="255"/>
          <ac:spMkLst>
            <pc:docMk/>
            <pc:sldMk cId="2899530134" sldId="262"/>
            <ac:spMk id="4" creationId="{D7171554-D5EC-4490-83F3-910EBF34D2D5}"/>
          </ac:spMkLst>
        </pc:spChg>
        <pc:graphicFrameChg chg="del">
          <ac:chgData name="Beth Bennett" userId="a23eb9e5-af7e-423d-9dbf-fc8609a61d9f" providerId="ADAL" clId="{96A9E7F1-3743-477F-8D29-904D0F51496A}" dt="2020-08-17T20:54:52.882" v="0" actId="478"/>
          <ac:graphicFrameMkLst>
            <pc:docMk/>
            <pc:sldMk cId="2899530134" sldId="262"/>
            <ac:graphicFrameMk id="2" creationId="{99FAFB2E-56CE-4284-82FA-A58941DC457F}"/>
          </ac:graphicFrameMkLst>
        </pc:graphicFrameChg>
      </pc:sldChg>
      <pc:sldChg chg="addSp delSp modSp add ord">
        <pc:chgData name="Beth Bennett" userId="a23eb9e5-af7e-423d-9dbf-fc8609a61d9f" providerId="ADAL" clId="{96A9E7F1-3743-477F-8D29-904D0F51496A}" dt="2020-08-17T21:19:23.976" v="2004" actId="2711"/>
        <pc:sldMkLst>
          <pc:docMk/>
          <pc:sldMk cId="3874358762" sldId="263"/>
        </pc:sldMkLst>
        <pc:spChg chg="del">
          <ac:chgData name="Beth Bennett" userId="a23eb9e5-af7e-423d-9dbf-fc8609a61d9f" providerId="ADAL" clId="{96A9E7F1-3743-477F-8D29-904D0F51496A}" dt="2020-08-17T20:57:51.861" v="178" actId="478"/>
          <ac:spMkLst>
            <pc:docMk/>
            <pc:sldMk cId="3874358762" sldId="263"/>
            <ac:spMk id="3" creationId="{1FFE08D2-C2B8-42B7-9038-E532842AB9C4}"/>
          </ac:spMkLst>
        </pc:spChg>
        <pc:spChg chg="del">
          <ac:chgData name="Beth Bennett" userId="a23eb9e5-af7e-423d-9dbf-fc8609a61d9f" providerId="ADAL" clId="{96A9E7F1-3743-477F-8D29-904D0F51496A}" dt="2020-08-17T20:57:53.848" v="180" actId="478"/>
          <ac:spMkLst>
            <pc:docMk/>
            <pc:sldMk cId="3874358762" sldId="263"/>
            <ac:spMk id="4" creationId="{D7171554-D5EC-4490-83F3-910EBF34D2D5}"/>
          </ac:spMkLst>
        </pc:spChg>
        <pc:spChg chg="add mod">
          <ac:chgData name="Beth Bennett" userId="a23eb9e5-af7e-423d-9dbf-fc8609a61d9f" providerId="ADAL" clId="{96A9E7F1-3743-477F-8D29-904D0F51496A}" dt="2020-08-17T21:10:02.754" v="1355" actId="20577"/>
          <ac:spMkLst>
            <pc:docMk/>
            <pc:sldMk cId="3874358762" sldId="263"/>
            <ac:spMk id="5" creationId="{829CBA72-222D-4A43-9C92-8CBCAC0C765D}"/>
          </ac:spMkLst>
        </pc:spChg>
        <pc:spChg chg="add mod">
          <ac:chgData name="Beth Bennett" userId="a23eb9e5-af7e-423d-9dbf-fc8609a61d9f" providerId="ADAL" clId="{96A9E7F1-3743-477F-8D29-904D0F51496A}" dt="2020-08-17T21:19:23.976" v="2004" actId="2711"/>
          <ac:spMkLst>
            <pc:docMk/>
            <pc:sldMk cId="3874358762" sldId="263"/>
            <ac:spMk id="6" creationId="{63B81198-A8D8-4EAD-953E-3787DDAECA4B}"/>
          </ac:spMkLst>
        </pc:spChg>
        <pc:spChg chg="add del mod">
          <ac:chgData name="Beth Bennett" userId="a23eb9e5-af7e-423d-9dbf-fc8609a61d9f" providerId="ADAL" clId="{96A9E7F1-3743-477F-8D29-904D0F51496A}" dt="2020-08-17T21:04:04.664" v="1060" actId="478"/>
          <ac:spMkLst>
            <pc:docMk/>
            <pc:sldMk cId="3874358762" sldId="263"/>
            <ac:spMk id="7" creationId="{C03CE995-F42F-4394-97B1-DAC0DAA46F1E}"/>
          </ac:spMkLst>
        </pc:spChg>
        <pc:spChg chg="add del mod">
          <ac:chgData name="Beth Bennett" userId="a23eb9e5-af7e-423d-9dbf-fc8609a61d9f" providerId="ADAL" clId="{96A9E7F1-3743-477F-8D29-904D0F51496A}" dt="2020-08-17T21:09:49.624" v="1344" actId="478"/>
          <ac:spMkLst>
            <pc:docMk/>
            <pc:sldMk cId="3874358762" sldId="263"/>
            <ac:spMk id="8" creationId="{17D5A4DB-D8A9-4437-9AAB-7CE093D39AD5}"/>
          </ac:spMkLst>
        </pc:spChg>
        <pc:spChg chg="add del mod">
          <ac:chgData name="Beth Bennett" userId="a23eb9e5-af7e-423d-9dbf-fc8609a61d9f" providerId="ADAL" clId="{96A9E7F1-3743-477F-8D29-904D0F51496A}" dt="2020-08-17T21:09:50.666" v="1345" actId="478"/>
          <ac:spMkLst>
            <pc:docMk/>
            <pc:sldMk cId="3874358762" sldId="263"/>
            <ac:spMk id="9" creationId="{2361AE0A-1F6F-429F-B8F2-A0638757DC74}"/>
          </ac:spMkLst>
        </pc:spChg>
        <pc:spChg chg="add del mod">
          <ac:chgData name="Beth Bennett" userId="a23eb9e5-af7e-423d-9dbf-fc8609a61d9f" providerId="ADAL" clId="{96A9E7F1-3743-477F-8D29-904D0F51496A}" dt="2020-08-17T21:14:49.126" v="1587" actId="478"/>
          <ac:spMkLst>
            <pc:docMk/>
            <pc:sldMk cId="3874358762" sldId="263"/>
            <ac:spMk id="10" creationId="{8D3F6805-4191-487F-BADE-D7785F23F2AA}"/>
          </ac:spMkLst>
        </pc:spChg>
      </pc:sldChg>
      <pc:sldChg chg="modSp add">
        <pc:chgData name="Beth Bennett" userId="a23eb9e5-af7e-423d-9dbf-fc8609a61d9f" providerId="ADAL" clId="{96A9E7F1-3743-477F-8D29-904D0F51496A}" dt="2020-08-17T21:17:23.297" v="1764" actId="12"/>
        <pc:sldMkLst>
          <pc:docMk/>
          <pc:sldMk cId="1298375879" sldId="264"/>
        </pc:sldMkLst>
        <pc:spChg chg="mod">
          <ac:chgData name="Beth Bennett" userId="a23eb9e5-af7e-423d-9dbf-fc8609a61d9f" providerId="ADAL" clId="{96A9E7F1-3743-477F-8D29-904D0F51496A}" dt="2020-08-17T21:17:23.297" v="1764" actId="12"/>
          <ac:spMkLst>
            <pc:docMk/>
            <pc:sldMk cId="1298375879" sldId="264"/>
            <ac:spMk id="6" creationId="{63B81198-A8D8-4EAD-953E-3787DDAECA4B}"/>
          </ac:spMkLst>
        </pc:spChg>
      </pc:sldChg>
      <pc:sldChg chg="modSp add">
        <pc:chgData name="Beth Bennett" userId="a23eb9e5-af7e-423d-9dbf-fc8609a61d9f" providerId="ADAL" clId="{96A9E7F1-3743-477F-8D29-904D0F51496A}" dt="2020-08-17T21:27:43.096" v="3203" actId="6549"/>
        <pc:sldMkLst>
          <pc:docMk/>
          <pc:sldMk cId="3497326243" sldId="265"/>
        </pc:sldMkLst>
        <pc:spChg chg="mod">
          <ac:chgData name="Beth Bennett" userId="a23eb9e5-af7e-423d-9dbf-fc8609a61d9f" providerId="ADAL" clId="{96A9E7F1-3743-477F-8D29-904D0F51496A}" dt="2020-08-17T21:27:43.096" v="3203" actId="6549"/>
          <ac:spMkLst>
            <pc:docMk/>
            <pc:sldMk cId="3497326243" sldId="265"/>
            <ac:spMk id="6" creationId="{63B81198-A8D8-4EAD-953E-3787DDAECA4B}"/>
          </ac:spMkLst>
        </pc:spChg>
      </pc:sldChg>
    </pc:docChg>
  </pc:docChgLst>
  <pc:docChgLst>
    <pc:chgData name="Beth Bennett" userId="a23eb9e5-af7e-423d-9dbf-fc8609a61d9f" providerId="ADAL" clId="{934F80F8-4EB0-4593-AA99-C53F86CAA8F5}"/>
    <pc:docChg chg="undo custSel delSld modSld">
      <pc:chgData name="Beth Bennett" userId="a23eb9e5-af7e-423d-9dbf-fc8609a61d9f" providerId="ADAL" clId="{934F80F8-4EB0-4593-AA99-C53F86CAA8F5}" dt="2020-08-17T21:38:27.393" v="351" actId="20577"/>
      <pc:docMkLst>
        <pc:docMk/>
      </pc:docMkLst>
      <pc:sldChg chg="modSp">
        <pc:chgData name="Beth Bennett" userId="a23eb9e5-af7e-423d-9dbf-fc8609a61d9f" providerId="ADAL" clId="{934F80F8-4EB0-4593-AA99-C53F86CAA8F5}" dt="2020-08-17T21:31:20.512" v="83" actId="20577"/>
        <pc:sldMkLst>
          <pc:docMk/>
          <pc:sldMk cId="2899530134" sldId="262"/>
        </pc:sldMkLst>
        <pc:spChg chg="mod">
          <ac:chgData name="Beth Bennett" userId="a23eb9e5-af7e-423d-9dbf-fc8609a61d9f" providerId="ADAL" clId="{934F80F8-4EB0-4593-AA99-C53F86CAA8F5}" dt="2020-08-17T21:30:05.838" v="53" actId="20577"/>
          <ac:spMkLst>
            <pc:docMk/>
            <pc:sldMk cId="2899530134" sldId="262"/>
            <ac:spMk id="3" creationId="{1FFE08D2-C2B8-42B7-9038-E532842AB9C4}"/>
          </ac:spMkLst>
        </pc:spChg>
        <pc:spChg chg="mod">
          <ac:chgData name="Beth Bennett" userId="a23eb9e5-af7e-423d-9dbf-fc8609a61d9f" providerId="ADAL" clId="{934F80F8-4EB0-4593-AA99-C53F86CAA8F5}" dt="2020-08-17T21:31:20.512" v="83" actId="20577"/>
          <ac:spMkLst>
            <pc:docMk/>
            <pc:sldMk cId="2899530134" sldId="262"/>
            <ac:spMk id="4" creationId="{D7171554-D5EC-4490-83F3-910EBF34D2D5}"/>
          </ac:spMkLst>
        </pc:spChg>
      </pc:sldChg>
      <pc:sldChg chg="addSp delSp modSp del">
        <pc:chgData name="Beth Bennett" userId="a23eb9e5-af7e-423d-9dbf-fc8609a61d9f" providerId="ADAL" clId="{934F80F8-4EB0-4593-AA99-C53F86CAA8F5}" dt="2020-08-17T21:37:48.182" v="295" actId="2696"/>
        <pc:sldMkLst>
          <pc:docMk/>
          <pc:sldMk cId="3874358762" sldId="263"/>
        </pc:sldMkLst>
        <pc:spChg chg="add del mod">
          <ac:chgData name="Beth Bennett" userId="a23eb9e5-af7e-423d-9dbf-fc8609a61d9f" providerId="ADAL" clId="{934F80F8-4EB0-4593-AA99-C53F86CAA8F5}" dt="2020-08-17T21:35:27.929" v="206" actId="478"/>
          <ac:spMkLst>
            <pc:docMk/>
            <pc:sldMk cId="3874358762" sldId="263"/>
            <ac:spMk id="2" creationId="{0A995398-32ED-487A-8858-47EB8442A96B}"/>
          </ac:spMkLst>
        </pc:spChg>
        <pc:spChg chg="mod">
          <ac:chgData name="Beth Bennett" userId="a23eb9e5-af7e-423d-9dbf-fc8609a61d9f" providerId="ADAL" clId="{934F80F8-4EB0-4593-AA99-C53F86CAA8F5}" dt="2020-08-17T21:33:37.389" v="168" actId="20577"/>
          <ac:spMkLst>
            <pc:docMk/>
            <pc:sldMk cId="3874358762" sldId="263"/>
            <ac:spMk id="5" creationId="{829CBA72-222D-4A43-9C92-8CBCAC0C765D}"/>
          </ac:spMkLst>
        </pc:spChg>
        <pc:spChg chg="del">
          <ac:chgData name="Beth Bennett" userId="a23eb9e5-af7e-423d-9dbf-fc8609a61d9f" providerId="ADAL" clId="{934F80F8-4EB0-4593-AA99-C53F86CAA8F5}" dt="2020-08-17T21:33:20.784" v="134" actId="478"/>
          <ac:spMkLst>
            <pc:docMk/>
            <pc:sldMk cId="3874358762" sldId="263"/>
            <ac:spMk id="6" creationId="{63B81198-A8D8-4EAD-953E-3787DDAECA4B}"/>
          </ac:spMkLst>
        </pc:spChg>
        <pc:picChg chg="add del mod">
          <ac:chgData name="Beth Bennett" userId="a23eb9e5-af7e-423d-9dbf-fc8609a61d9f" providerId="ADAL" clId="{934F80F8-4EB0-4593-AA99-C53F86CAA8F5}" dt="2020-08-17T21:35:35.814" v="207"/>
          <ac:picMkLst>
            <pc:docMk/>
            <pc:sldMk cId="3874358762" sldId="263"/>
            <ac:picMk id="4" creationId="{5DD38A93-F133-44F9-8B5E-D6A4D7C7D40D}"/>
          </ac:picMkLst>
        </pc:picChg>
      </pc:sldChg>
      <pc:sldChg chg="addSp delSp modSp">
        <pc:chgData name="Beth Bennett" userId="a23eb9e5-af7e-423d-9dbf-fc8609a61d9f" providerId="ADAL" clId="{934F80F8-4EB0-4593-AA99-C53F86CAA8F5}" dt="2020-08-17T21:38:27.393" v="351" actId="20577"/>
        <pc:sldMkLst>
          <pc:docMk/>
          <pc:sldMk cId="1298375879" sldId="264"/>
        </pc:sldMkLst>
        <pc:spChg chg="add del mod">
          <ac:chgData name="Beth Bennett" userId="a23eb9e5-af7e-423d-9dbf-fc8609a61d9f" providerId="ADAL" clId="{934F80F8-4EB0-4593-AA99-C53F86CAA8F5}" dt="2020-08-17T21:35:24.107" v="205" actId="478"/>
          <ac:spMkLst>
            <pc:docMk/>
            <pc:sldMk cId="1298375879" sldId="264"/>
            <ac:spMk id="2" creationId="{1EE0A798-EED4-4822-9B0C-F1EB07306E4B}"/>
          </ac:spMkLst>
        </pc:spChg>
        <pc:spChg chg="add mod">
          <ac:chgData name="Beth Bennett" userId="a23eb9e5-af7e-423d-9dbf-fc8609a61d9f" providerId="ADAL" clId="{934F80F8-4EB0-4593-AA99-C53F86CAA8F5}" dt="2020-08-17T21:37:00.273" v="237" actId="122"/>
          <ac:spMkLst>
            <pc:docMk/>
            <pc:sldMk cId="1298375879" sldId="264"/>
            <ac:spMk id="3" creationId="{30C19688-3D4B-44A8-83D8-DA941A777B8D}"/>
          </ac:spMkLst>
        </pc:spChg>
        <pc:spChg chg="add mod">
          <ac:chgData name="Beth Bennett" userId="a23eb9e5-af7e-423d-9dbf-fc8609a61d9f" providerId="ADAL" clId="{934F80F8-4EB0-4593-AA99-C53F86CAA8F5}" dt="2020-08-17T21:37:27.151" v="294" actId="122"/>
          <ac:spMkLst>
            <pc:docMk/>
            <pc:sldMk cId="1298375879" sldId="264"/>
            <ac:spMk id="4" creationId="{1ED3CEBB-4FBF-4F98-9EC1-A26A5C4BF2EA}"/>
          </ac:spMkLst>
        </pc:spChg>
        <pc:spChg chg="mod">
          <ac:chgData name="Beth Bennett" userId="a23eb9e5-af7e-423d-9dbf-fc8609a61d9f" providerId="ADAL" clId="{934F80F8-4EB0-4593-AA99-C53F86CAA8F5}" dt="2020-08-17T21:38:27.393" v="351" actId="20577"/>
          <ac:spMkLst>
            <pc:docMk/>
            <pc:sldMk cId="1298375879" sldId="264"/>
            <ac:spMk id="5" creationId="{829CBA72-222D-4A43-9C92-8CBCAC0C765D}"/>
          </ac:spMkLst>
        </pc:spChg>
        <pc:spChg chg="del">
          <ac:chgData name="Beth Bennett" userId="a23eb9e5-af7e-423d-9dbf-fc8609a61d9f" providerId="ADAL" clId="{934F80F8-4EB0-4593-AA99-C53F86CAA8F5}" dt="2020-08-17T21:31:45.499" v="101" actId="478"/>
          <ac:spMkLst>
            <pc:docMk/>
            <pc:sldMk cId="1298375879" sldId="264"/>
            <ac:spMk id="6" creationId="{63B81198-A8D8-4EAD-953E-3787DDAECA4B}"/>
          </ac:spMkLst>
        </pc:spChg>
        <pc:spChg chg="del">
          <ac:chgData name="Beth Bennett" userId="a23eb9e5-af7e-423d-9dbf-fc8609a61d9f" providerId="ADAL" clId="{934F80F8-4EB0-4593-AA99-C53F86CAA8F5}" dt="2020-08-17T21:31:42.042" v="99" actId="478"/>
          <ac:spMkLst>
            <pc:docMk/>
            <pc:sldMk cId="1298375879" sldId="264"/>
            <ac:spMk id="8" creationId="{17D5A4DB-D8A9-4437-9AAB-7CE093D39AD5}"/>
          </ac:spMkLst>
        </pc:spChg>
        <pc:spChg chg="del">
          <ac:chgData name="Beth Bennett" userId="a23eb9e5-af7e-423d-9dbf-fc8609a61d9f" providerId="ADAL" clId="{934F80F8-4EB0-4593-AA99-C53F86CAA8F5}" dt="2020-08-17T21:31:43.197" v="100" actId="478"/>
          <ac:spMkLst>
            <pc:docMk/>
            <pc:sldMk cId="1298375879" sldId="264"/>
            <ac:spMk id="9" creationId="{2361AE0A-1F6F-429F-B8F2-A0638757DC74}"/>
          </ac:spMkLst>
        </pc:spChg>
        <pc:picChg chg="add mod">
          <ac:chgData name="Beth Bennett" userId="a23eb9e5-af7e-423d-9dbf-fc8609a61d9f" providerId="ADAL" clId="{934F80F8-4EB0-4593-AA99-C53F86CAA8F5}" dt="2020-08-17T21:36:21.063" v="218" actId="1076"/>
          <ac:picMkLst>
            <pc:docMk/>
            <pc:sldMk cId="1298375879" sldId="264"/>
            <ac:picMk id="7" creationId="{9C00C9B7-C75D-4F63-93EE-1E06FBFC1C62}"/>
          </ac:picMkLst>
        </pc:picChg>
        <pc:picChg chg="add mod">
          <ac:chgData name="Beth Bennett" userId="a23eb9e5-af7e-423d-9dbf-fc8609a61d9f" providerId="ADAL" clId="{934F80F8-4EB0-4593-AA99-C53F86CAA8F5}" dt="2020-08-17T21:35:59.898" v="213" actId="1076"/>
          <ac:picMkLst>
            <pc:docMk/>
            <pc:sldMk cId="1298375879" sldId="264"/>
            <ac:picMk id="10" creationId="{D8CE8964-69C5-4FE2-9078-8EDDD8EFC1FD}"/>
          </ac:picMkLst>
        </pc:picChg>
      </pc:sldChg>
      <pc:sldChg chg="del">
        <pc:chgData name="Beth Bennett" userId="a23eb9e5-af7e-423d-9dbf-fc8609a61d9f" providerId="ADAL" clId="{934F80F8-4EB0-4593-AA99-C53F86CAA8F5}" dt="2020-08-17T21:35:09.690" v="204" actId="2696"/>
        <pc:sldMkLst>
          <pc:docMk/>
          <pc:sldMk cId="3497326243" sldId="265"/>
        </pc:sldMkLst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3717AA12-B62B-49B6-B9CA-5833F07730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852" y="414068"/>
            <a:ext cx="7178296" cy="530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43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-Speaker Intr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3717AA12-B62B-49B6-B9CA-5833F07730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517" y="247291"/>
            <a:ext cx="1322328" cy="97676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DFAB8A6-1994-465B-B63C-578EBA2F116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247291"/>
            <a:ext cx="10409207" cy="994913"/>
          </a:xfrm>
        </p:spPr>
        <p:txBody>
          <a:bodyPr lIns="228600" rIns="228600" anchor="b"/>
          <a:lstStyle>
            <a:lvl1pPr algn="l">
              <a:lnSpc>
                <a:spcPct val="100000"/>
              </a:lnSpc>
              <a:defRPr sz="6000">
                <a:solidFill>
                  <a:srgbClr val="25A8E0"/>
                </a:solidFill>
              </a:defRPr>
            </a:lvl1pPr>
          </a:lstStyle>
          <a:p>
            <a:r>
              <a:rPr lang="en-US" dirty="0"/>
              <a:t>Topic/Theme/Focus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43F8B61-8958-4CBF-8D7D-8D929E3A09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5950" y="1596194"/>
            <a:ext cx="1155730" cy="1163736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 sz="1200" dirty="0"/>
              <a:t>Click to add a TOY Headshot</a:t>
            </a:r>
            <a:endParaRPr lang="en-US" dirty="0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4986DB36-98FE-455F-AD51-8482F770CF7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15950" y="3169077"/>
            <a:ext cx="1155730" cy="1163736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 sz="1200" dirty="0"/>
              <a:t>Click to add a TOY Headshot</a:t>
            </a:r>
            <a:endParaRPr lang="en-US" dirty="0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6DDB5EE5-7FE0-472C-B605-9D290D57C92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15950" y="4741960"/>
            <a:ext cx="1155730" cy="1163736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 sz="1200" dirty="0"/>
              <a:t>Click to add a TOY Headshot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977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3717AA12-B62B-49B6-B9CA-5833F07730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517" y="247291"/>
            <a:ext cx="1322328" cy="97676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DFAB8A6-1994-465B-B63C-578EBA2F116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247291"/>
            <a:ext cx="10409207" cy="994913"/>
          </a:xfrm>
        </p:spPr>
        <p:txBody>
          <a:bodyPr lIns="228600" rIns="228600" anchor="b"/>
          <a:lstStyle>
            <a:lvl1pPr algn="l">
              <a:lnSpc>
                <a:spcPct val="100000"/>
              </a:lnSpc>
              <a:defRPr sz="6000">
                <a:solidFill>
                  <a:srgbClr val="25A8E0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992981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i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3717AA12-B62B-49B6-B9CA-5833F07730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596" y="413208"/>
            <a:ext cx="4922808" cy="3636316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F909CB-5D0F-4DDE-9A33-849E0813093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4525992"/>
            <a:ext cx="12295517" cy="994913"/>
          </a:xfrm>
        </p:spPr>
        <p:txBody>
          <a:bodyPr lIns="228600" rIns="228600" anchor="b"/>
          <a:lstStyle>
            <a:lvl1pPr algn="ctr">
              <a:lnSpc>
                <a:spcPct val="100000"/>
              </a:lnSpc>
              <a:defRPr sz="6000">
                <a:solidFill>
                  <a:srgbClr val="25A8E0"/>
                </a:solidFill>
              </a:defRPr>
            </a:lvl1pPr>
          </a:lstStyle>
          <a:p>
            <a:r>
              <a:rPr lang="en-US" dirty="0"/>
              <a:t>Thank you for joining us!</a:t>
            </a:r>
          </a:p>
        </p:txBody>
      </p:sp>
    </p:spTree>
    <p:extLst>
      <p:ext uri="{BB962C8B-B14F-4D97-AF65-F5344CB8AC3E}">
        <p14:creationId xmlns:p14="http://schemas.microsoft.com/office/powerpoint/2010/main" val="2538705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vmlDrawing" Target="../drawings/vmlDrawing1.v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0072B5D-297C-4062-916C-42BF59F8D8F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540825645"/>
              </p:ext>
            </p:extLst>
          </p:nvPr>
        </p:nvGraphicFramePr>
        <p:xfrm>
          <a:off x="-106363" y="0"/>
          <a:ext cx="12298363" cy="691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7" imgW="4613040" imgH="2592000" progId="Photoshop.Image.13">
                  <p:embed/>
                </p:oleObj>
              </mc:Choice>
              <mc:Fallback>
                <p:oleObj name="Image" r:id="rId7" imgW="4613040" imgH="2592000" progId="Photoshop.Image.13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0072B5D-297C-4062-916C-42BF59F8D8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-106363" y="0"/>
                        <a:ext cx="12298363" cy="69103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856F2-5B2D-4C29-B591-0ECE230C3926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4A1B3-9011-4F1D-AE82-855D30E5B65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82BB11-A6D1-4C70-A135-A2F57A995729}"/>
              </a:ext>
            </a:extLst>
          </p:cNvPr>
          <p:cNvSpPr/>
          <p:nvPr userDrawn="1"/>
        </p:nvSpPr>
        <p:spPr>
          <a:xfrm>
            <a:off x="-106363" y="6176963"/>
            <a:ext cx="3004838" cy="733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498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littermeetsglue.com/virtual-bitmoji-classroom/" TargetMode="External"/><Relationship Id="rId4" Type="http://schemas.openxmlformats.org/officeDocument/2006/relationships/hyperlink" Target="https://view.genial.ly/5ee05e15dea5980da752da8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FFE08D2-C2B8-42B7-9038-E532842AB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64" y="1766598"/>
            <a:ext cx="11986726" cy="204463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Resources for Building a </a:t>
            </a:r>
            <a:r>
              <a:rPr lang="en-US" dirty="0" err="1"/>
              <a:t>Bitmoji</a:t>
            </a:r>
            <a:r>
              <a:rPr lang="en-US" dirty="0"/>
              <a:t> Classroom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171554-D5EC-4490-83F3-910EBF34D2D5}"/>
              </a:ext>
            </a:extLst>
          </p:cNvPr>
          <p:cNvSpPr txBox="1"/>
          <p:nvPr/>
        </p:nvSpPr>
        <p:spPr>
          <a:xfrm>
            <a:off x="49764" y="3938562"/>
            <a:ext cx="11986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provided by</a:t>
            </a:r>
          </a:p>
          <a:p>
            <a:pPr algn="ctr"/>
            <a:r>
              <a:rPr lang="en-US" sz="3600" dirty="0">
                <a:solidFill>
                  <a:srgbClr val="FBAF43"/>
                </a:solidFill>
                <a:latin typeface="+mj-lt"/>
              </a:rPr>
              <a:t>Jennifer Hill</a:t>
            </a:r>
          </a:p>
          <a:p>
            <a:pPr algn="ctr"/>
            <a:r>
              <a:rPr lang="en-US" dirty="0"/>
              <a:t>2020 SHAPE America Eastern District Adapted Physical Education Teacher of the Year</a:t>
            </a:r>
          </a:p>
        </p:txBody>
      </p:sp>
    </p:spTree>
    <p:extLst>
      <p:ext uri="{BB962C8B-B14F-4D97-AF65-F5344CB8AC3E}">
        <p14:creationId xmlns:p14="http://schemas.microsoft.com/office/powerpoint/2010/main" val="2899530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29CBA72-222D-4A43-9C92-8CBCAC0C76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Bitmoji</a:t>
            </a:r>
            <a:r>
              <a:rPr lang="en-US"/>
              <a:t> How-To Resources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00C9B7-C75D-4F63-93EE-1E06FBFC1C6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30615" y="1614448"/>
            <a:ext cx="3965016" cy="40018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CE8964-69C5-4FE2-9078-8EDDD8EFC1F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812" y="1614448"/>
            <a:ext cx="4113050" cy="39977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0C19688-3D4B-44A8-83D8-DA941A777B8D}"/>
              </a:ext>
            </a:extLst>
          </p:cNvPr>
          <p:cNvSpPr txBox="1"/>
          <p:nvPr/>
        </p:nvSpPr>
        <p:spPr>
          <a:xfrm>
            <a:off x="630615" y="5691673"/>
            <a:ext cx="3965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hlinkClick r:id="rId4"/>
              </a:rPr>
              <a:t>Getting Started!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D3CEBB-4FBF-4F98-9EC1-A26A5C4BF2EA}"/>
              </a:ext>
            </a:extLst>
          </p:cNvPr>
          <p:cNvSpPr txBox="1"/>
          <p:nvPr/>
        </p:nvSpPr>
        <p:spPr>
          <a:xfrm>
            <a:off x="7501812" y="5691673"/>
            <a:ext cx="4113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hlinkClick r:id="rId5"/>
              </a:rPr>
              <a:t>Virtual Open House Google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375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_dlc_DocId xmlns="884504c7-8947-4b8b-b80f-5716d350c446">TV6764636EP6-189553559-230535</_dlc_DocId>
    <_dlc_DocIdUrl xmlns="884504c7-8947-4b8b-b80f-5716d350c446">
      <Url>https://shapeamerica.sharepoint.com/sites/Fileshares/Public/_layouts/15/DocIdRedir.aspx?ID=TV6764636EP6-189553559-230535</Url>
      <Description>TV6764636EP6-189553559-230535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0F537E8A131F499086D9C8C4646A97" ma:contentTypeVersion="878" ma:contentTypeDescription="Create a new document." ma:contentTypeScope="" ma:versionID="368327cd5d9984145226a767c78f6ecd">
  <xsd:schema xmlns:xsd="http://www.w3.org/2001/XMLSchema" xmlns:xs="http://www.w3.org/2001/XMLSchema" xmlns:p="http://schemas.microsoft.com/office/2006/metadata/properties" xmlns:ns2="884504c7-8947-4b8b-b80f-5716d350c446" xmlns:ns3="c26a5b26-b672-4723-92c1-e780ab783860" xmlns:ns4="6ddd1ac8-79a5-4096-b6be-c0d073a83a0a" xmlns:ns5="http://schemas.microsoft.com/sharepoint/v4" targetNamespace="http://schemas.microsoft.com/office/2006/metadata/properties" ma:root="true" ma:fieldsID="9f170dbbce8f19ce6be2c4c85ead2b6f" ns2:_="" ns3:_="" ns4:_="" ns5:_="">
    <xsd:import namespace="884504c7-8947-4b8b-b80f-5716d350c446"/>
    <xsd:import namespace="c26a5b26-b672-4723-92c1-e780ab783860"/>
    <xsd:import namespace="6ddd1ac8-79a5-4096-b6be-c0d073a83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5:IconOverlay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4504c7-8947-4b8b-b80f-5716d350c44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6a5b26-b672-4723-92c1-e780ab7838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dd1ac8-79a5-4096-b6be-c0d073a83a0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7AB7BCA-DC2C-4931-876D-C8BEB1E7C3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DDA81AC-9735-460C-95F1-1DAB94B872DF}">
  <ds:schemaRefs>
    <ds:schemaRef ds:uri="884504c7-8947-4b8b-b80f-5716d350c446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sharepoint/v4"/>
    <ds:schemaRef ds:uri="c26a5b26-b672-4723-92c1-e780ab783860"/>
    <ds:schemaRef ds:uri="http://purl.org/dc/terms/"/>
    <ds:schemaRef ds:uri="http://purl.org/dc/dcmitype/"/>
    <ds:schemaRef ds:uri="6ddd1ac8-79a5-4096-b6be-c0d073a83a0a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4399D85-3C91-4A1B-B6DC-D0138C19B0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4504c7-8947-4b8b-b80f-5716d350c446"/>
    <ds:schemaRef ds:uri="c26a5b26-b672-4723-92c1-e780ab783860"/>
    <ds:schemaRef ds:uri="6ddd1ac8-79a5-4096-b6be-c0d073a83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515B871-006E-4BCC-B689-AB12DCB2D52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</TotalTime>
  <Words>33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 Black</vt:lpstr>
      <vt:lpstr>Office Theme</vt:lpstr>
      <vt:lpstr>Image</vt:lpstr>
      <vt:lpstr>Resources for Building a Bitmoji Classroom</vt:lpstr>
      <vt:lpstr>Bitmoji How-To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Pollard</dc:creator>
  <cp:lastModifiedBy>Beth Bennett</cp:lastModifiedBy>
  <cp:revision>25</cp:revision>
  <dcterms:created xsi:type="dcterms:W3CDTF">2019-12-05T15:04:59Z</dcterms:created>
  <dcterms:modified xsi:type="dcterms:W3CDTF">2020-08-17T21:38:29Z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0x010100A50F537E8A131F499086D9C8C4646A97</vt:lpwstr>
  </property>
  <property fmtid="{D5CDD505-2E9C-101B-9397-08002B2CF9AE}" pid="3" name="_dlc_DocIdItemGuid">
    <vt:lpwstr>899f733f-7139-4393-8a5f-a13af589343c</vt:lpwstr>
  </property>
</Properties>
</file>