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sldIdLst>
    <p:sldId id="258" r:id="rId6"/>
    <p:sldId id="262" r:id="rId7"/>
    <p:sldId id="260" r:id="rId8"/>
    <p:sldId id="263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F43"/>
    <a:srgbClr val="25A8E0"/>
    <a:srgbClr val="015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9" autoAdjust="0"/>
    <p:restoredTop sz="94803" autoAdjust="0"/>
  </p:normalViewPr>
  <p:slideViewPr>
    <p:cSldViewPr snapToGrid="0">
      <p:cViewPr varScale="1">
        <p:scale>
          <a:sx n="81" d="100"/>
          <a:sy n="81" d="100"/>
        </p:scale>
        <p:origin x="614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717AA12-B62B-49B6-B9CA-5833F07730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52" y="414068"/>
            <a:ext cx="7178296" cy="530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4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-Speaker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717AA12-B62B-49B6-B9CA-5833F07730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517" y="247291"/>
            <a:ext cx="1322328" cy="97676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DFAB8A6-1994-465B-B63C-578EBA2F11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47291"/>
            <a:ext cx="10409207" cy="994913"/>
          </a:xfrm>
        </p:spPr>
        <p:txBody>
          <a:bodyPr lIns="228600" rIns="228600" anchor="b"/>
          <a:lstStyle>
            <a:lvl1pPr algn="l">
              <a:lnSpc>
                <a:spcPct val="100000"/>
              </a:lnSpc>
              <a:defRPr sz="6000">
                <a:solidFill>
                  <a:srgbClr val="25A8E0"/>
                </a:solidFill>
              </a:defRPr>
            </a:lvl1pPr>
          </a:lstStyle>
          <a:p>
            <a:r>
              <a:rPr lang="en-US" dirty="0"/>
              <a:t>Topic/Theme/Focus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3F8B61-8958-4CBF-8D7D-8D929E3A09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5950" y="1596194"/>
            <a:ext cx="1155730" cy="1163736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sz="1200" dirty="0"/>
              <a:t>Click to add a TOY Headshot</a:t>
            </a:r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4986DB36-98FE-455F-AD51-8482F770CF7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5950" y="3169077"/>
            <a:ext cx="1155730" cy="1163736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sz="1200" dirty="0"/>
              <a:t>Click to add a TOY Headshot</a:t>
            </a:r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6DDB5EE5-7FE0-472C-B605-9D290D57C92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5950" y="4741960"/>
            <a:ext cx="1155730" cy="1163736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sz="1200" dirty="0"/>
              <a:t>Click to add a TOY Headshot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97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717AA12-B62B-49B6-B9CA-5833F07730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517" y="247291"/>
            <a:ext cx="1322328" cy="97676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DFAB8A6-1994-465B-B63C-578EBA2F11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47291"/>
            <a:ext cx="10409207" cy="994913"/>
          </a:xfrm>
        </p:spPr>
        <p:txBody>
          <a:bodyPr lIns="228600" rIns="228600" anchor="b"/>
          <a:lstStyle>
            <a:lvl1pPr algn="l">
              <a:lnSpc>
                <a:spcPct val="100000"/>
              </a:lnSpc>
              <a:defRPr sz="6000">
                <a:solidFill>
                  <a:srgbClr val="25A8E0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9298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717AA12-B62B-49B6-B9CA-5833F07730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21" y="695440"/>
            <a:ext cx="4375756" cy="32322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EECACE-8F05-41A5-8AE1-F6D741CE8CA8}"/>
              </a:ext>
            </a:extLst>
          </p:cNvPr>
          <p:cNvSpPr txBox="1"/>
          <p:nvPr userDrawn="1"/>
        </p:nvSpPr>
        <p:spPr>
          <a:xfrm>
            <a:off x="-112734" y="4490247"/>
            <a:ext cx="12304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25A8E0"/>
                </a:solidFill>
                <a:latin typeface="+mj-lt"/>
              </a:rPr>
              <a:t>Find more episodes and resources:</a:t>
            </a:r>
          </a:p>
          <a:p>
            <a:pPr algn="ctr"/>
            <a:r>
              <a:rPr lang="en-US" sz="5400" dirty="0">
                <a:solidFill>
                  <a:srgbClr val="FBAF43"/>
                </a:solidFill>
                <a:latin typeface="+mn-lt"/>
              </a:rPr>
              <a:t>shapeamerica.org/</a:t>
            </a:r>
            <a:r>
              <a:rPr lang="en-US" sz="5400" dirty="0" err="1">
                <a:solidFill>
                  <a:srgbClr val="FBAF43"/>
                </a:solidFill>
                <a:latin typeface="+mn-lt"/>
              </a:rPr>
              <a:t>ToyTalks</a:t>
            </a:r>
            <a:endParaRPr lang="en-US" sz="5400" dirty="0">
              <a:solidFill>
                <a:srgbClr val="FBAF43"/>
              </a:solidFill>
              <a:latin typeface="+mn-l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DA9FCF-F3E4-4814-B723-257AC17FCE3B}"/>
              </a:ext>
            </a:extLst>
          </p:cNvPr>
          <p:cNvCxnSpPr/>
          <p:nvPr userDrawn="1"/>
        </p:nvCxnSpPr>
        <p:spPr>
          <a:xfrm>
            <a:off x="-112734" y="4334005"/>
            <a:ext cx="12304734" cy="0"/>
          </a:xfrm>
          <a:prstGeom prst="line">
            <a:avLst/>
          </a:prstGeom>
          <a:ln w="177800">
            <a:solidFill>
              <a:srgbClr val="FBAF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70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0072B5D-297C-4062-916C-42BF59F8D8F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540825645"/>
              </p:ext>
            </p:extLst>
          </p:nvPr>
        </p:nvGraphicFramePr>
        <p:xfrm>
          <a:off x="-106363" y="0"/>
          <a:ext cx="12298363" cy="691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Image" r:id="rId7" imgW="4613040" imgH="2592000" progId="Photoshop.Image.13">
                  <p:embed/>
                </p:oleObj>
              </mc:Choice>
              <mc:Fallback>
                <p:oleObj name="Image" r:id="rId7" imgW="4613040" imgH="2592000" progId="Photoshop.Image.13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0072B5D-297C-4062-916C-42BF59F8D8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106363" y="0"/>
                        <a:ext cx="12298363" cy="6910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856F2-5B2D-4C29-B591-0ECE230C392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4A1B3-9011-4F1D-AE82-855D30E5B6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82BB11-A6D1-4C70-A135-A2F57A995729}"/>
              </a:ext>
            </a:extLst>
          </p:cNvPr>
          <p:cNvSpPr/>
          <p:nvPr userDrawn="1"/>
        </p:nvSpPr>
        <p:spPr>
          <a:xfrm>
            <a:off x="-106363" y="6176963"/>
            <a:ext cx="3004838" cy="733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9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455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670BF-33DC-4A47-9AD1-82B939074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75192"/>
            <a:ext cx="10409207" cy="994913"/>
          </a:xfrm>
        </p:spPr>
        <p:txBody>
          <a:bodyPr>
            <a:noAutofit/>
          </a:bodyPr>
          <a:lstStyle/>
          <a:p>
            <a:r>
              <a:rPr lang="en-US" sz="2800" dirty="0"/>
              <a:t>Lessons Learned: Teaching Health &amp; PE with Physical Distancing in a Virtual Setting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8B1F18-52CE-460C-8091-E7CA71860E5E}"/>
              </a:ext>
            </a:extLst>
          </p:cNvPr>
          <p:cNvSpPr txBox="1"/>
          <p:nvPr/>
        </p:nvSpPr>
        <p:spPr>
          <a:xfrm>
            <a:off x="2960807" y="2967335"/>
            <a:ext cx="9749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BAF43"/>
                </a:solidFill>
                <a:latin typeface="+mj-lt"/>
              </a:rPr>
              <a:t>Reese Ryzewski</a:t>
            </a:r>
          </a:p>
          <a:p>
            <a:r>
              <a:rPr lang="en-US" dirty="0"/>
              <a:t>2020 Midwest District High School Physical Education Teacher of the Year </a:t>
            </a:r>
          </a:p>
          <a:p>
            <a:r>
              <a:rPr lang="en-US" dirty="0"/>
              <a:t>Highland High School, Highland, IN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34D19D36-67F8-4FA9-BCDE-C3876836391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0" b="16600"/>
          <a:stretch>
            <a:fillRect/>
          </a:stretch>
        </p:blipFill>
        <p:spPr>
          <a:xfrm>
            <a:off x="1134424" y="2847636"/>
            <a:ext cx="1155700" cy="1163637"/>
          </a:xfrm>
        </p:spPr>
      </p:pic>
    </p:spTree>
    <p:extLst>
      <p:ext uri="{BB962C8B-B14F-4D97-AF65-F5344CB8AC3E}">
        <p14:creationId xmlns:p14="http://schemas.microsoft.com/office/powerpoint/2010/main" val="218985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D66EC-A382-41BB-8625-EED5F30E20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How Has Teaching Health Changed With Virtual Learning?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5AEB7C-4FBD-4F0D-A8E2-9B4736D9D38F}"/>
              </a:ext>
            </a:extLst>
          </p:cNvPr>
          <p:cNvSpPr txBox="1"/>
          <p:nvPr/>
        </p:nvSpPr>
        <p:spPr>
          <a:xfrm>
            <a:off x="763571" y="1583703"/>
            <a:ext cx="64762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Pre-evaluation 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Google classroom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Google Meets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iHealth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Empowerment Journals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Quizzies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Quizlet Live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Kahoot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Virtual Family Feud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Miniature Golf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Health Teacher Central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Advisory Period – SEL assignments for the entire school!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89FEA395-1137-43D2-8ABB-94BF3E529BFC}"/>
              </a:ext>
            </a:extLst>
          </p:cNvPr>
          <p:cNvSpPr/>
          <p:nvPr/>
        </p:nvSpPr>
        <p:spPr>
          <a:xfrm>
            <a:off x="4402331" y="722289"/>
            <a:ext cx="2480120" cy="1525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0432303C-FED5-430C-9FA9-BD13376E33EC}"/>
              </a:ext>
            </a:extLst>
          </p:cNvPr>
          <p:cNvSpPr/>
          <p:nvPr/>
        </p:nvSpPr>
        <p:spPr>
          <a:xfrm>
            <a:off x="7522603" y="880400"/>
            <a:ext cx="2000250" cy="19894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817AB577-FD2F-4CD6-8E29-23CE74F92885}"/>
              </a:ext>
            </a:extLst>
          </p:cNvPr>
          <p:cNvSpPr/>
          <p:nvPr/>
        </p:nvSpPr>
        <p:spPr>
          <a:xfrm>
            <a:off x="7313593" y="2912477"/>
            <a:ext cx="2660015" cy="2705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249A0E7A-978E-474E-8863-BB9DD778383C}"/>
              </a:ext>
            </a:extLst>
          </p:cNvPr>
          <p:cNvSpPr/>
          <p:nvPr/>
        </p:nvSpPr>
        <p:spPr>
          <a:xfrm>
            <a:off x="4627003" y="2912477"/>
            <a:ext cx="2895600" cy="15989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0D88B200-1158-4E7A-94BC-B1472FD7D9AD}"/>
              </a:ext>
            </a:extLst>
          </p:cNvPr>
          <p:cNvSpPr/>
          <p:nvPr/>
        </p:nvSpPr>
        <p:spPr>
          <a:xfrm>
            <a:off x="10002723" y="4202145"/>
            <a:ext cx="1762125" cy="15957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5275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D66EC-A382-41BB-8625-EED5F30E20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How Has Teaching PE Changed With Virtual Learning?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54882B-B764-4B5F-8E20-7713A69FBEA1}"/>
              </a:ext>
            </a:extLst>
          </p:cNvPr>
          <p:cNvSpPr txBox="1"/>
          <p:nvPr/>
        </p:nvSpPr>
        <p:spPr>
          <a:xfrm>
            <a:off x="763572" y="1583703"/>
            <a:ext cx="89083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Pre-evaluation questionnaire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Virtual PE Classroom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Scavenger Hunts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Google Meets everyday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Paper plates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Golf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Students that are in class do live videos with virtual learners.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Students make-up their own workout videos to share with the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Students make videos of their own personal workouts, going to the gym,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Just Dance – YouTube Channel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Kidz</a:t>
            </a:r>
            <a:r>
              <a:rPr lang="en-US" dirty="0"/>
              <a:t> Bop 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Gopher Sport lesson plan – has gathered useful blog articles and 2 at home lesson plan options for parents looking to add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SPARKhome</a:t>
            </a:r>
            <a:r>
              <a:rPr lang="en-US" dirty="0"/>
              <a:t> features free wellness focused lessons for high school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Dynamic PE ASAP has free lesson plans with both home and backyard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Nike Training App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4BF82C4E-0B83-4BDF-8651-70736404157D}"/>
              </a:ext>
            </a:extLst>
          </p:cNvPr>
          <p:cNvSpPr/>
          <p:nvPr/>
        </p:nvSpPr>
        <p:spPr>
          <a:xfrm>
            <a:off x="4371975" y="744747"/>
            <a:ext cx="2405897" cy="1442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B77C4124-7CC0-448D-B921-F4118BE07D92}"/>
              </a:ext>
            </a:extLst>
          </p:cNvPr>
          <p:cNvSpPr/>
          <p:nvPr/>
        </p:nvSpPr>
        <p:spPr>
          <a:xfrm>
            <a:off x="9671902" y="3883945"/>
            <a:ext cx="2039620" cy="2076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D87EB0D0-AAFB-41CE-B6A8-37B369B4B84D}"/>
              </a:ext>
            </a:extLst>
          </p:cNvPr>
          <p:cNvSpPr/>
          <p:nvPr/>
        </p:nvSpPr>
        <p:spPr>
          <a:xfrm>
            <a:off x="8110035" y="2469498"/>
            <a:ext cx="2054860" cy="1266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9D672979-4718-43F0-B5A5-47840274C42D}"/>
              </a:ext>
            </a:extLst>
          </p:cNvPr>
          <p:cNvSpPr/>
          <p:nvPr/>
        </p:nvSpPr>
        <p:spPr>
          <a:xfrm>
            <a:off x="8607557" y="1366980"/>
            <a:ext cx="3114675" cy="1047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3451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737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_dlc_DocId xmlns="884504c7-8947-4b8b-b80f-5716d350c446">TV6764636EP6-189553559-229391</_dlc_DocId>
    <_dlc_DocIdUrl xmlns="884504c7-8947-4b8b-b80f-5716d350c446">
      <Url>https://shapeamerica.sharepoint.com/sites/Fileshares/Public/_layouts/15/DocIdRedir.aspx?ID=TV6764636EP6-189553559-229391</Url>
      <Description>TV6764636EP6-189553559-229391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0F537E8A131F499086D9C8C4646A97" ma:contentTypeVersion="878" ma:contentTypeDescription="Create a new document." ma:contentTypeScope="" ma:versionID="368327cd5d9984145226a767c78f6ecd">
  <xsd:schema xmlns:xsd="http://www.w3.org/2001/XMLSchema" xmlns:xs="http://www.w3.org/2001/XMLSchema" xmlns:p="http://schemas.microsoft.com/office/2006/metadata/properties" xmlns:ns2="884504c7-8947-4b8b-b80f-5716d350c446" xmlns:ns3="c26a5b26-b672-4723-92c1-e780ab783860" xmlns:ns4="6ddd1ac8-79a5-4096-b6be-c0d073a83a0a" xmlns:ns5="http://schemas.microsoft.com/sharepoint/v4" targetNamespace="http://schemas.microsoft.com/office/2006/metadata/properties" ma:root="true" ma:fieldsID="9f170dbbce8f19ce6be2c4c85ead2b6f" ns2:_="" ns3:_="" ns4:_="" ns5:_="">
    <xsd:import namespace="884504c7-8947-4b8b-b80f-5716d350c446"/>
    <xsd:import namespace="c26a5b26-b672-4723-92c1-e780ab783860"/>
    <xsd:import namespace="6ddd1ac8-79a5-4096-b6be-c0d073a83a0a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5:IconOverlay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504c7-8947-4b8b-b80f-5716d350c44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6a5b26-b672-4723-92c1-e780ab7838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dd1ac8-79a5-4096-b6be-c0d073a83a0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15B871-006E-4BCC-B689-AB12DCB2D52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7AB7BCA-DC2C-4931-876D-C8BEB1E7C3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DA81AC-9735-460C-95F1-1DAB94B872DF}">
  <ds:schemaRefs>
    <ds:schemaRef ds:uri="http://schemas.microsoft.com/office/2006/documentManagement/types"/>
    <ds:schemaRef ds:uri="http://purl.org/dc/dcmitype/"/>
    <ds:schemaRef ds:uri="6ddd1ac8-79a5-4096-b6be-c0d073a83a0a"/>
    <ds:schemaRef ds:uri="884504c7-8947-4b8b-b80f-5716d350c446"/>
    <ds:schemaRef ds:uri="http://purl.org/dc/elements/1.1/"/>
    <ds:schemaRef ds:uri="http://schemas.microsoft.com/office/infopath/2007/PartnerControls"/>
    <ds:schemaRef ds:uri="c26a5b26-b672-4723-92c1-e780ab783860"/>
    <ds:schemaRef ds:uri="http://schemas.openxmlformats.org/package/2006/metadata/core-properties"/>
    <ds:schemaRef ds:uri="http://purl.org/dc/terms/"/>
    <ds:schemaRef ds:uri="http://schemas.microsoft.com/sharepoint/v4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34399D85-3C91-4A1B-B6DC-D0138C19B0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4504c7-8947-4b8b-b80f-5716d350c446"/>
    <ds:schemaRef ds:uri="c26a5b26-b672-4723-92c1-e780ab783860"/>
    <ds:schemaRef ds:uri="6ddd1ac8-79a5-4096-b6be-c0d073a83a0a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</TotalTime>
  <Words>194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 Black</vt:lpstr>
      <vt:lpstr>Office Theme</vt:lpstr>
      <vt:lpstr>Image</vt:lpstr>
      <vt:lpstr>PowerPoint Presentation</vt:lpstr>
      <vt:lpstr>Lessons Learned: Teaching Health &amp; PE with Physical Distancing in a Virtual Setting</vt:lpstr>
      <vt:lpstr>How Has Teaching Health Changed With Virtual Learning?</vt:lpstr>
      <vt:lpstr>How Has Teaching PE Changed With Virtual Learning?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Pollard</dc:creator>
  <cp:lastModifiedBy>Julie Frank</cp:lastModifiedBy>
  <cp:revision>27</cp:revision>
  <dcterms:created xsi:type="dcterms:W3CDTF">2019-12-05T15:04:59Z</dcterms:created>
  <dcterms:modified xsi:type="dcterms:W3CDTF">2021-03-10T23:06:07Z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0x010100A50F537E8A131F499086D9C8C4646A97</vt:lpwstr>
  </property>
  <property fmtid="{D5CDD505-2E9C-101B-9397-08002B2CF9AE}" pid="3" name="_dlc_DocIdItemGuid">
    <vt:lpwstr>6e102c88-1123-48b7-ab7c-561e168ee10a</vt:lpwstr>
  </property>
</Properties>
</file>